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 Black"/>
      <p:bold r:id="rId22"/>
      <p:boldItalic r:id="rId23"/>
    </p:embeddedFon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Black-bold.fntdata"/><Relationship Id="rId21" Type="http://schemas.openxmlformats.org/officeDocument/2006/relationships/slide" Target="slides/slide17.xml"/><Relationship Id="rId24" Type="http://schemas.openxmlformats.org/officeDocument/2006/relationships/font" Target="fonts/MontserratSemiBold-regular.fntdata"/><Relationship Id="rId23" Type="http://schemas.openxmlformats.org/officeDocument/2006/relationships/font" Target="fonts/RobotoBlac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Lora-bold.fntdata"/><Relationship Id="rId10" Type="http://schemas.openxmlformats.org/officeDocument/2006/relationships/slide" Target="slides/slide6.xml"/><Relationship Id="rId32" Type="http://schemas.openxmlformats.org/officeDocument/2006/relationships/font" Target="fonts/Lora-regular.fntdata"/><Relationship Id="rId13" Type="http://schemas.openxmlformats.org/officeDocument/2006/relationships/slide" Target="slides/slide9.xml"/><Relationship Id="rId35" Type="http://schemas.openxmlformats.org/officeDocument/2006/relationships/font" Target="fonts/Lora-boldItalic.fntdata"/><Relationship Id="rId12" Type="http://schemas.openxmlformats.org/officeDocument/2006/relationships/slide" Target="slides/slide8.xml"/><Relationship Id="rId34" Type="http://schemas.openxmlformats.org/officeDocument/2006/relationships/font" Target="fonts/Lora-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ef4e223a70120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ef4e223a70120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fdd1fcea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fdd1fce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a99a111910d1db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a99a111910d1db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3fdd1fce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3fdd1fce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fb5a73a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fb5a73a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fb5a73a7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fb5a73a7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5d32b42a5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5d32b42a5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21b2cd3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421b2cd3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421b2cd30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421b2cd30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701e6eb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701e6eb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5d32b42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5d32b42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213e5fa1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213e5fa1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ef4e223a70120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ef4e223a70120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701e6eb9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701e6eb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213e5f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213e5f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fb5a73a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fb5a73a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21b2cd30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21b2cd30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443750" y="491100"/>
            <a:ext cx="5233693" cy="44534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8" name="Google Shape;68;p11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 rot="5400000">
            <a:off x="5852317" y="1316647"/>
            <a:ext cx="4119681" cy="2463735"/>
          </a:xfrm>
          <a:custGeom>
            <a:rect b="b" l="l" r="r" t="t"/>
            <a:pathLst>
              <a:path extrusionOk="0" h="32531" w="54396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4353834" cy="679175"/>
          </a:xfrm>
          <a:custGeom>
            <a:rect b="b" l="l" r="r" t="t"/>
            <a:pathLst>
              <a:path extrusionOk="0" h="6417" w="41136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 rot="-4865444">
            <a:off x="-3485036" y="703416"/>
            <a:ext cx="5233868" cy="445360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" type="title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13" type="title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14" type="subTitle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5" type="subTitle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2" type="subTitle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7" name="Google Shape;97;p14"/>
          <p:cNvSpPr txBox="1"/>
          <p:nvPr>
            <p:ph idx="3" type="subTitle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4" type="subTitle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6" type="subTitle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 flipH="1" rot="10800000">
            <a:off x="-639331" y="-14428"/>
            <a:ext cx="5609625" cy="5233000"/>
          </a:xfrm>
          <a:custGeom>
            <a:rect b="b" l="l" r="r" t="t"/>
            <a:pathLst>
              <a:path extrusionOk="0" h="209320" w="224385">
                <a:moveTo>
                  <a:pt x="0" y="0"/>
                </a:moveTo>
                <a:lnTo>
                  <a:pt x="0" y="209320"/>
                </a:lnTo>
                <a:lnTo>
                  <a:pt x="176134" y="209320"/>
                </a:lnTo>
                <a:cubicBezTo>
                  <a:pt x="185257" y="204863"/>
                  <a:pt x="224384" y="146863"/>
                  <a:pt x="179608" y="93403"/>
                </a:cubicBezTo>
                <a:cubicBezTo>
                  <a:pt x="134831" y="39943"/>
                  <a:pt x="151361" y="0"/>
                  <a:pt x="151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633350" y="2862821"/>
            <a:ext cx="29958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 flipH="1" rot="10800000">
            <a:off x="448747" y="-8003"/>
            <a:ext cx="4517425" cy="3497775"/>
          </a:xfrm>
          <a:custGeom>
            <a:rect b="b" l="l" r="r" t="t"/>
            <a:pathLst>
              <a:path extrusionOk="0" h="139911" w="180697">
                <a:moveTo>
                  <a:pt x="93120" y="0"/>
                </a:moveTo>
                <a:cubicBezTo>
                  <a:pt x="81858" y="0"/>
                  <a:pt x="71002" y="3419"/>
                  <a:pt x="65491" y="10666"/>
                </a:cubicBezTo>
                <a:cubicBezTo>
                  <a:pt x="47581" y="34247"/>
                  <a:pt x="94617" y="87204"/>
                  <a:pt x="80807" y="100721"/>
                </a:cubicBezTo>
                <a:cubicBezTo>
                  <a:pt x="78965" y="102524"/>
                  <a:pt x="76399" y="103271"/>
                  <a:pt x="73319" y="103271"/>
                </a:cubicBezTo>
                <a:cubicBezTo>
                  <a:pt x="58419" y="103271"/>
                  <a:pt x="31467" y="85792"/>
                  <a:pt x="15972" y="85792"/>
                </a:cubicBezTo>
                <a:cubicBezTo>
                  <a:pt x="12700" y="85792"/>
                  <a:pt x="9938" y="86571"/>
                  <a:pt x="7910" y="88460"/>
                </a:cubicBezTo>
                <a:cubicBezTo>
                  <a:pt x="0" y="95825"/>
                  <a:pt x="6822" y="116937"/>
                  <a:pt x="17827" y="139911"/>
                </a:cubicBezTo>
                <a:lnTo>
                  <a:pt x="132446" y="139911"/>
                </a:lnTo>
                <a:cubicBezTo>
                  <a:pt x="141569" y="135454"/>
                  <a:pt x="180696" y="77454"/>
                  <a:pt x="135920" y="23994"/>
                </a:cubicBezTo>
                <a:cubicBezTo>
                  <a:pt x="129664" y="16503"/>
                  <a:pt x="124475" y="8636"/>
                  <a:pt x="113950" y="4096"/>
                </a:cubicBezTo>
                <a:cubicBezTo>
                  <a:pt x="107703" y="1401"/>
                  <a:pt x="100328" y="0"/>
                  <a:pt x="931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 rot="10800000">
            <a:off x="-602281" y="-14425"/>
            <a:ext cx="2729500" cy="2519100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596344" y="771884"/>
            <a:ext cx="4608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600"/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 rot="519298">
            <a:off x="-1338855" y="1855275"/>
            <a:ext cx="4806720" cy="4225984"/>
          </a:xfrm>
          <a:custGeom>
            <a:rect b="b" l="l" r="r" t="t"/>
            <a:pathLst>
              <a:path extrusionOk="0" h="138720" w="151325">
                <a:moveTo>
                  <a:pt x="113711" y="0"/>
                </a:moveTo>
                <a:cubicBezTo>
                  <a:pt x="103623" y="0"/>
                  <a:pt x="91774" y="3757"/>
                  <a:pt x="86234" y="11698"/>
                </a:cubicBezTo>
                <a:cubicBezTo>
                  <a:pt x="78151" y="23296"/>
                  <a:pt x="89214" y="35661"/>
                  <a:pt x="79525" y="54967"/>
                </a:cubicBezTo>
                <a:cubicBezTo>
                  <a:pt x="76546" y="60926"/>
                  <a:pt x="73691" y="67046"/>
                  <a:pt x="67303" y="69401"/>
                </a:cubicBezTo>
                <a:cubicBezTo>
                  <a:pt x="65397" y="70105"/>
                  <a:pt x="63463" y="70395"/>
                  <a:pt x="61508" y="70395"/>
                </a:cubicBezTo>
                <a:cubicBezTo>
                  <a:pt x="52449" y="70395"/>
                  <a:pt x="42948" y="64179"/>
                  <a:pt x="33801" y="64179"/>
                </a:cubicBezTo>
                <a:cubicBezTo>
                  <a:pt x="32059" y="64179"/>
                  <a:pt x="30331" y="64405"/>
                  <a:pt x="28620" y="64941"/>
                </a:cubicBezTo>
                <a:cubicBezTo>
                  <a:pt x="22572" y="66832"/>
                  <a:pt x="18361" y="72221"/>
                  <a:pt x="14899" y="77538"/>
                </a:cubicBezTo>
                <a:cubicBezTo>
                  <a:pt x="8993" y="86602"/>
                  <a:pt x="4033" y="96504"/>
                  <a:pt x="2035" y="107139"/>
                </a:cubicBezTo>
                <a:cubicBezTo>
                  <a:pt x="322" y="116274"/>
                  <a:pt x="1" y="136222"/>
                  <a:pt x="6888" y="138524"/>
                </a:cubicBezTo>
                <a:cubicBezTo>
                  <a:pt x="7282" y="138656"/>
                  <a:pt x="7667" y="138719"/>
                  <a:pt x="8048" y="138719"/>
                </a:cubicBezTo>
                <a:cubicBezTo>
                  <a:pt x="14961" y="138719"/>
                  <a:pt x="20189" y="117776"/>
                  <a:pt x="41735" y="107781"/>
                </a:cubicBezTo>
                <a:cubicBezTo>
                  <a:pt x="55235" y="101505"/>
                  <a:pt x="71558" y="101195"/>
                  <a:pt x="93244" y="101195"/>
                </a:cubicBezTo>
                <a:cubicBezTo>
                  <a:pt x="94430" y="101195"/>
                  <a:pt x="95632" y="101196"/>
                  <a:pt x="96851" y="101197"/>
                </a:cubicBezTo>
                <a:cubicBezTo>
                  <a:pt x="98281" y="101200"/>
                  <a:pt x="99713" y="101216"/>
                  <a:pt x="101158" y="101216"/>
                </a:cubicBezTo>
                <a:cubicBezTo>
                  <a:pt x="107736" y="101216"/>
                  <a:pt x="114576" y="100897"/>
                  <a:pt x="122651" y="97664"/>
                </a:cubicBezTo>
                <a:cubicBezTo>
                  <a:pt x="129770" y="94809"/>
                  <a:pt x="138745" y="91205"/>
                  <a:pt x="142635" y="83301"/>
                </a:cubicBezTo>
                <a:cubicBezTo>
                  <a:pt x="151324" y="65619"/>
                  <a:pt x="123168" y="48115"/>
                  <a:pt x="129217" y="18086"/>
                </a:cubicBezTo>
                <a:cubicBezTo>
                  <a:pt x="130306" y="12698"/>
                  <a:pt x="131929" y="8968"/>
                  <a:pt x="129717" y="5632"/>
                </a:cubicBezTo>
                <a:cubicBezTo>
                  <a:pt x="127266" y="1930"/>
                  <a:pt x="120941" y="0"/>
                  <a:pt x="113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912763" y="-294525"/>
            <a:ext cx="3589075" cy="3021975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7809863" y="-18525"/>
            <a:ext cx="913575" cy="1793000"/>
          </a:xfrm>
          <a:custGeom>
            <a:rect b="b" l="l" r="r" t="t"/>
            <a:pathLst>
              <a:path extrusionOk="0" h="71720" w="36543">
                <a:moveTo>
                  <a:pt x="36543" y="1"/>
                </a:moveTo>
                <a:lnTo>
                  <a:pt x="27532" y="572"/>
                </a:lnTo>
                <a:cubicBezTo>
                  <a:pt x="27532" y="572"/>
                  <a:pt x="14721" y="15827"/>
                  <a:pt x="8619" y="32260"/>
                </a:cubicBezTo>
                <a:cubicBezTo>
                  <a:pt x="1" y="55349"/>
                  <a:pt x="10314" y="70782"/>
                  <a:pt x="16755" y="71639"/>
                </a:cubicBezTo>
                <a:cubicBezTo>
                  <a:pt x="17165" y="71692"/>
                  <a:pt x="17569" y="71719"/>
                  <a:pt x="17964" y="71719"/>
                </a:cubicBezTo>
                <a:cubicBezTo>
                  <a:pt x="23788" y="71719"/>
                  <a:pt x="27796" y="65775"/>
                  <a:pt x="25373" y="49300"/>
                </a:cubicBezTo>
                <a:cubicBezTo>
                  <a:pt x="23857" y="38933"/>
                  <a:pt x="25284" y="19592"/>
                  <a:pt x="36543" y="1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065913" y="156475"/>
            <a:ext cx="487575" cy="1500325"/>
          </a:xfrm>
          <a:custGeom>
            <a:rect b="b" l="l" r="r" t="t"/>
            <a:pathLst>
              <a:path extrusionOk="0" h="60013" w="19503">
                <a:moveTo>
                  <a:pt x="18890" y="1"/>
                </a:moveTo>
                <a:cubicBezTo>
                  <a:pt x="18719" y="1"/>
                  <a:pt x="18554" y="76"/>
                  <a:pt x="18450" y="227"/>
                </a:cubicBezTo>
                <a:cubicBezTo>
                  <a:pt x="4319" y="18801"/>
                  <a:pt x="1" y="45512"/>
                  <a:pt x="4140" y="59554"/>
                </a:cubicBezTo>
                <a:cubicBezTo>
                  <a:pt x="4140" y="59589"/>
                  <a:pt x="4158" y="59643"/>
                  <a:pt x="4176" y="59679"/>
                </a:cubicBezTo>
                <a:cubicBezTo>
                  <a:pt x="4255" y="59889"/>
                  <a:pt x="4450" y="60012"/>
                  <a:pt x="4662" y="60012"/>
                </a:cubicBezTo>
                <a:cubicBezTo>
                  <a:pt x="4737" y="60012"/>
                  <a:pt x="4815" y="59997"/>
                  <a:pt x="4890" y="59964"/>
                </a:cubicBezTo>
                <a:cubicBezTo>
                  <a:pt x="5157" y="59857"/>
                  <a:pt x="5300" y="59536"/>
                  <a:pt x="5175" y="59250"/>
                </a:cubicBezTo>
                <a:cubicBezTo>
                  <a:pt x="1143" y="45440"/>
                  <a:pt x="5389" y="19176"/>
                  <a:pt x="19324" y="869"/>
                </a:cubicBezTo>
                <a:cubicBezTo>
                  <a:pt x="19503" y="637"/>
                  <a:pt x="19449" y="280"/>
                  <a:pt x="19217" y="102"/>
                </a:cubicBezTo>
                <a:lnTo>
                  <a:pt x="19164" y="66"/>
                </a:lnTo>
                <a:cubicBezTo>
                  <a:pt x="19076" y="23"/>
                  <a:pt x="18982" y="1"/>
                  <a:pt x="188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284038" y="-54650"/>
            <a:ext cx="1152225" cy="1532475"/>
          </a:xfrm>
          <a:custGeom>
            <a:rect b="b" l="l" r="r" t="t"/>
            <a:pathLst>
              <a:path extrusionOk="0" h="61299" w="46089">
                <a:moveTo>
                  <a:pt x="41244" y="0"/>
                </a:moveTo>
                <a:cubicBezTo>
                  <a:pt x="41241" y="0"/>
                  <a:pt x="41238" y="0"/>
                  <a:pt x="41235" y="0"/>
                </a:cubicBezTo>
                <a:cubicBezTo>
                  <a:pt x="41021" y="0"/>
                  <a:pt x="17183" y="1499"/>
                  <a:pt x="17183" y="1517"/>
                </a:cubicBezTo>
                <a:cubicBezTo>
                  <a:pt x="14899" y="2677"/>
                  <a:pt x="12705" y="3979"/>
                  <a:pt x="10581" y="5407"/>
                </a:cubicBezTo>
                <a:cubicBezTo>
                  <a:pt x="8601" y="6852"/>
                  <a:pt x="6906" y="8636"/>
                  <a:pt x="5568" y="10688"/>
                </a:cubicBezTo>
                <a:cubicBezTo>
                  <a:pt x="4711" y="11866"/>
                  <a:pt x="4247" y="13275"/>
                  <a:pt x="4229" y="14721"/>
                </a:cubicBezTo>
                <a:cubicBezTo>
                  <a:pt x="4372" y="18093"/>
                  <a:pt x="6442" y="20662"/>
                  <a:pt x="5800" y="23963"/>
                </a:cubicBezTo>
                <a:cubicBezTo>
                  <a:pt x="5068" y="27692"/>
                  <a:pt x="268" y="29780"/>
                  <a:pt x="90" y="33580"/>
                </a:cubicBezTo>
                <a:cubicBezTo>
                  <a:pt x="1" y="35507"/>
                  <a:pt x="1178" y="37274"/>
                  <a:pt x="2570" y="38612"/>
                </a:cubicBezTo>
                <a:cubicBezTo>
                  <a:pt x="4051" y="39825"/>
                  <a:pt x="5461" y="41146"/>
                  <a:pt x="6781" y="42555"/>
                </a:cubicBezTo>
                <a:cubicBezTo>
                  <a:pt x="9886" y="46445"/>
                  <a:pt x="9529" y="52172"/>
                  <a:pt x="12152" y="56419"/>
                </a:cubicBezTo>
                <a:cubicBezTo>
                  <a:pt x="12901" y="57793"/>
                  <a:pt x="13954" y="59006"/>
                  <a:pt x="15220" y="59934"/>
                </a:cubicBezTo>
                <a:cubicBezTo>
                  <a:pt x="16378" y="60652"/>
                  <a:pt x="17717" y="61298"/>
                  <a:pt x="19058" y="61298"/>
                </a:cubicBezTo>
                <a:cubicBezTo>
                  <a:pt x="19350" y="61298"/>
                  <a:pt x="19641" y="61268"/>
                  <a:pt x="19931" y="61201"/>
                </a:cubicBezTo>
                <a:cubicBezTo>
                  <a:pt x="21911" y="60737"/>
                  <a:pt x="23160" y="58703"/>
                  <a:pt x="23517" y="56686"/>
                </a:cubicBezTo>
                <a:cubicBezTo>
                  <a:pt x="23892" y="54688"/>
                  <a:pt x="23571" y="52618"/>
                  <a:pt x="23607" y="50602"/>
                </a:cubicBezTo>
                <a:cubicBezTo>
                  <a:pt x="23589" y="49639"/>
                  <a:pt x="23749" y="48693"/>
                  <a:pt x="24106" y="47819"/>
                </a:cubicBezTo>
                <a:cubicBezTo>
                  <a:pt x="24820" y="46445"/>
                  <a:pt x="25997" y="45374"/>
                  <a:pt x="27407" y="44768"/>
                </a:cubicBezTo>
                <a:cubicBezTo>
                  <a:pt x="29316" y="43822"/>
                  <a:pt x="31386" y="43304"/>
                  <a:pt x="33349" y="42484"/>
                </a:cubicBezTo>
                <a:cubicBezTo>
                  <a:pt x="35365" y="41806"/>
                  <a:pt x="37113" y="40450"/>
                  <a:pt x="38273" y="38665"/>
                </a:cubicBezTo>
                <a:cubicBezTo>
                  <a:pt x="39629" y="36274"/>
                  <a:pt x="38773" y="33491"/>
                  <a:pt x="37756" y="31154"/>
                </a:cubicBezTo>
                <a:cubicBezTo>
                  <a:pt x="36810" y="29048"/>
                  <a:pt x="35829" y="26657"/>
                  <a:pt x="36703" y="24534"/>
                </a:cubicBezTo>
                <a:cubicBezTo>
                  <a:pt x="37203" y="23499"/>
                  <a:pt x="37898" y="22571"/>
                  <a:pt x="38773" y="21822"/>
                </a:cubicBezTo>
                <a:cubicBezTo>
                  <a:pt x="39594" y="21019"/>
                  <a:pt x="40414" y="20198"/>
                  <a:pt x="41253" y="19395"/>
                </a:cubicBezTo>
                <a:cubicBezTo>
                  <a:pt x="42109" y="18575"/>
                  <a:pt x="42912" y="17700"/>
                  <a:pt x="43644" y="16790"/>
                </a:cubicBezTo>
                <a:cubicBezTo>
                  <a:pt x="45036" y="15042"/>
                  <a:pt x="45856" y="12918"/>
                  <a:pt x="45981" y="10688"/>
                </a:cubicBezTo>
                <a:cubicBezTo>
                  <a:pt x="46088" y="8725"/>
                  <a:pt x="45678" y="6763"/>
                  <a:pt x="44821" y="4996"/>
                </a:cubicBezTo>
                <a:cubicBezTo>
                  <a:pt x="44305" y="3982"/>
                  <a:pt x="42634" y="0"/>
                  <a:pt x="41244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598963" y="-50650"/>
            <a:ext cx="386325" cy="1382900"/>
          </a:xfrm>
          <a:custGeom>
            <a:rect b="b" l="l" r="r" t="t"/>
            <a:pathLst>
              <a:path extrusionOk="0" h="55316" w="15453">
                <a:moveTo>
                  <a:pt x="14832" y="0"/>
                </a:moveTo>
                <a:cubicBezTo>
                  <a:pt x="14647" y="0"/>
                  <a:pt x="14470" y="91"/>
                  <a:pt x="14364" y="269"/>
                </a:cubicBezTo>
                <a:cubicBezTo>
                  <a:pt x="2838" y="18879"/>
                  <a:pt x="1" y="45054"/>
                  <a:pt x="3105" y="54903"/>
                </a:cubicBezTo>
                <a:cubicBezTo>
                  <a:pt x="3105" y="54921"/>
                  <a:pt x="3123" y="54938"/>
                  <a:pt x="3123" y="54974"/>
                </a:cubicBezTo>
                <a:cubicBezTo>
                  <a:pt x="3204" y="55191"/>
                  <a:pt x="3410" y="55315"/>
                  <a:pt x="3629" y="55315"/>
                </a:cubicBezTo>
                <a:cubicBezTo>
                  <a:pt x="3698" y="55315"/>
                  <a:pt x="3768" y="55303"/>
                  <a:pt x="3837" y="55277"/>
                </a:cubicBezTo>
                <a:cubicBezTo>
                  <a:pt x="4104" y="55170"/>
                  <a:pt x="4247" y="54867"/>
                  <a:pt x="4140" y="54582"/>
                </a:cubicBezTo>
                <a:cubicBezTo>
                  <a:pt x="1071" y="44964"/>
                  <a:pt x="3962" y="19200"/>
                  <a:pt x="15292" y="822"/>
                </a:cubicBezTo>
                <a:cubicBezTo>
                  <a:pt x="15452" y="572"/>
                  <a:pt x="15363" y="233"/>
                  <a:pt x="15113" y="72"/>
                </a:cubicBezTo>
                <a:cubicBezTo>
                  <a:pt x="15023" y="24"/>
                  <a:pt x="14926" y="0"/>
                  <a:pt x="1483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707813" y="566425"/>
            <a:ext cx="343050" cy="275900"/>
          </a:xfrm>
          <a:custGeom>
            <a:rect b="b" l="l" r="r" t="t"/>
            <a:pathLst>
              <a:path extrusionOk="0" h="11036" w="13722">
                <a:moveTo>
                  <a:pt x="553" y="0"/>
                </a:moveTo>
                <a:cubicBezTo>
                  <a:pt x="432" y="0"/>
                  <a:pt x="312" y="41"/>
                  <a:pt x="214" y="119"/>
                </a:cubicBezTo>
                <a:cubicBezTo>
                  <a:pt x="0" y="333"/>
                  <a:pt x="0" y="672"/>
                  <a:pt x="196" y="904"/>
                </a:cubicBezTo>
                <a:cubicBezTo>
                  <a:pt x="4033" y="4687"/>
                  <a:pt x="8261" y="8059"/>
                  <a:pt x="12811" y="10950"/>
                </a:cubicBezTo>
                <a:cubicBezTo>
                  <a:pt x="12829" y="10950"/>
                  <a:pt x="12829" y="10950"/>
                  <a:pt x="12847" y="10968"/>
                </a:cubicBezTo>
                <a:cubicBezTo>
                  <a:pt x="12928" y="11014"/>
                  <a:pt x="13016" y="11036"/>
                  <a:pt x="13104" y="11036"/>
                </a:cubicBezTo>
                <a:cubicBezTo>
                  <a:pt x="13286" y="11036"/>
                  <a:pt x="13464" y="10940"/>
                  <a:pt x="13561" y="10771"/>
                </a:cubicBezTo>
                <a:cubicBezTo>
                  <a:pt x="13721" y="10522"/>
                  <a:pt x="13650" y="10183"/>
                  <a:pt x="13400" y="10022"/>
                </a:cubicBezTo>
                <a:cubicBezTo>
                  <a:pt x="8904" y="7185"/>
                  <a:pt x="4746" y="3884"/>
                  <a:pt x="982" y="155"/>
                </a:cubicBezTo>
                <a:cubicBezTo>
                  <a:pt x="946" y="119"/>
                  <a:pt x="892" y="84"/>
                  <a:pt x="839" y="84"/>
                </a:cubicBezTo>
                <a:cubicBezTo>
                  <a:pt x="750" y="27"/>
                  <a:pt x="651" y="0"/>
                  <a:pt x="5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6981538" y="-190700"/>
            <a:ext cx="1509950" cy="1449625"/>
          </a:xfrm>
          <a:custGeom>
            <a:rect b="b" l="l" r="r" t="t"/>
            <a:pathLst>
              <a:path extrusionOk="0" h="57985" w="60398">
                <a:moveTo>
                  <a:pt x="54331" y="0"/>
                </a:moveTo>
                <a:cubicBezTo>
                  <a:pt x="54331" y="0"/>
                  <a:pt x="45535" y="11687"/>
                  <a:pt x="35507" y="23820"/>
                </a:cubicBezTo>
                <a:cubicBezTo>
                  <a:pt x="25479" y="35935"/>
                  <a:pt x="0" y="44696"/>
                  <a:pt x="10599" y="54742"/>
                </a:cubicBezTo>
                <a:cubicBezTo>
                  <a:pt x="12977" y="56996"/>
                  <a:pt x="15775" y="57984"/>
                  <a:pt x="18781" y="57984"/>
                </a:cubicBezTo>
                <a:cubicBezTo>
                  <a:pt x="29194" y="57984"/>
                  <a:pt x="42112" y="46129"/>
                  <a:pt x="48800" y="33973"/>
                </a:cubicBezTo>
                <a:cubicBezTo>
                  <a:pt x="54920" y="22821"/>
                  <a:pt x="60398" y="7905"/>
                  <a:pt x="60398" y="7905"/>
                </a:cubicBezTo>
                <a:lnTo>
                  <a:pt x="54331" y="0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378088" y="-108975"/>
            <a:ext cx="1044700" cy="1217575"/>
          </a:xfrm>
          <a:custGeom>
            <a:rect b="b" l="l" r="r" t="t"/>
            <a:pathLst>
              <a:path extrusionOk="0" h="48703" w="41788">
                <a:moveTo>
                  <a:pt x="41262" y="1"/>
                </a:moveTo>
                <a:cubicBezTo>
                  <a:pt x="41081" y="1"/>
                  <a:pt x="40906" y="105"/>
                  <a:pt x="40824" y="282"/>
                </a:cubicBezTo>
                <a:cubicBezTo>
                  <a:pt x="26514" y="37163"/>
                  <a:pt x="607" y="47708"/>
                  <a:pt x="357" y="47815"/>
                </a:cubicBezTo>
                <a:cubicBezTo>
                  <a:pt x="125" y="47904"/>
                  <a:pt x="0" y="48154"/>
                  <a:pt x="89" y="48386"/>
                </a:cubicBezTo>
                <a:cubicBezTo>
                  <a:pt x="89" y="48404"/>
                  <a:pt x="89" y="48404"/>
                  <a:pt x="89" y="48404"/>
                </a:cubicBezTo>
                <a:cubicBezTo>
                  <a:pt x="158" y="48595"/>
                  <a:pt x="330" y="48702"/>
                  <a:pt x="512" y="48702"/>
                </a:cubicBezTo>
                <a:cubicBezTo>
                  <a:pt x="567" y="48702"/>
                  <a:pt x="624" y="48692"/>
                  <a:pt x="678" y="48671"/>
                </a:cubicBezTo>
                <a:lnTo>
                  <a:pt x="696" y="48671"/>
                </a:lnTo>
                <a:cubicBezTo>
                  <a:pt x="946" y="48564"/>
                  <a:pt x="27246" y="37877"/>
                  <a:pt x="41699" y="621"/>
                </a:cubicBezTo>
                <a:cubicBezTo>
                  <a:pt x="41788" y="389"/>
                  <a:pt x="41681" y="122"/>
                  <a:pt x="41431" y="32"/>
                </a:cubicBezTo>
                <a:cubicBezTo>
                  <a:pt x="41376" y="11"/>
                  <a:pt x="41319" y="1"/>
                  <a:pt x="412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7170663" y="-300875"/>
            <a:ext cx="1180325" cy="921400"/>
          </a:xfrm>
          <a:custGeom>
            <a:rect b="b" l="l" r="r" t="t"/>
            <a:pathLst>
              <a:path extrusionOk="0" h="36856" w="47213">
                <a:moveTo>
                  <a:pt x="43429" y="0"/>
                </a:moveTo>
                <a:cubicBezTo>
                  <a:pt x="31118" y="18467"/>
                  <a:pt x="10635" y="21287"/>
                  <a:pt x="6210" y="24213"/>
                </a:cubicBezTo>
                <a:cubicBezTo>
                  <a:pt x="1785" y="27121"/>
                  <a:pt x="0" y="30975"/>
                  <a:pt x="4675" y="35222"/>
                </a:cubicBezTo>
                <a:cubicBezTo>
                  <a:pt x="5905" y="36335"/>
                  <a:pt x="7829" y="36856"/>
                  <a:pt x="10161" y="36856"/>
                </a:cubicBezTo>
                <a:cubicBezTo>
                  <a:pt x="16723" y="36856"/>
                  <a:pt x="26523" y="32730"/>
                  <a:pt x="33223" y="26068"/>
                </a:cubicBezTo>
                <a:cubicBezTo>
                  <a:pt x="43626" y="15702"/>
                  <a:pt x="47212" y="5032"/>
                  <a:pt x="47212" y="5032"/>
                </a:cubicBezTo>
                <a:lnTo>
                  <a:pt x="43429" y="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329013" y="-246175"/>
            <a:ext cx="989400" cy="764525"/>
          </a:xfrm>
          <a:custGeom>
            <a:rect b="b" l="l" r="r" t="t"/>
            <a:pathLst>
              <a:path extrusionOk="0" h="30581" w="39576">
                <a:moveTo>
                  <a:pt x="39084" y="1"/>
                </a:moveTo>
                <a:cubicBezTo>
                  <a:pt x="38910" y="1"/>
                  <a:pt x="38744" y="104"/>
                  <a:pt x="38666" y="275"/>
                </a:cubicBezTo>
                <a:cubicBezTo>
                  <a:pt x="28923" y="23309"/>
                  <a:pt x="661" y="29626"/>
                  <a:pt x="429" y="29661"/>
                </a:cubicBezTo>
                <a:cubicBezTo>
                  <a:pt x="179" y="29715"/>
                  <a:pt x="1" y="29947"/>
                  <a:pt x="36" y="30197"/>
                </a:cubicBezTo>
                <a:cubicBezTo>
                  <a:pt x="83" y="30416"/>
                  <a:pt x="268" y="30581"/>
                  <a:pt x="482" y="30581"/>
                </a:cubicBezTo>
                <a:cubicBezTo>
                  <a:pt x="512" y="30581"/>
                  <a:pt x="541" y="30578"/>
                  <a:pt x="572" y="30571"/>
                </a:cubicBezTo>
                <a:cubicBezTo>
                  <a:pt x="857" y="30518"/>
                  <a:pt x="29548" y="24112"/>
                  <a:pt x="39451" y="649"/>
                </a:cubicBezTo>
                <a:cubicBezTo>
                  <a:pt x="39576" y="435"/>
                  <a:pt x="39486" y="168"/>
                  <a:pt x="39272" y="43"/>
                </a:cubicBezTo>
                <a:cubicBezTo>
                  <a:pt x="39211" y="14"/>
                  <a:pt x="39147" y="1"/>
                  <a:pt x="390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833842" y="1608670"/>
            <a:ext cx="1749700" cy="1623825"/>
          </a:xfrm>
          <a:custGeom>
            <a:rect b="b" l="l" r="r" t="t"/>
            <a:pathLst>
              <a:path extrusionOk="0" h="64953" w="69988">
                <a:moveTo>
                  <a:pt x="12360" y="3698"/>
                </a:moveTo>
                <a:cubicBezTo>
                  <a:pt x="7229" y="4734"/>
                  <a:pt x="7613" y="2735"/>
                  <a:pt x="6377" y="7021"/>
                </a:cubicBezTo>
                <a:cubicBezTo>
                  <a:pt x="5141" y="11307"/>
                  <a:pt x="5995" y="23318"/>
                  <a:pt x="4942" y="29412"/>
                </a:cubicBezTo>
                <a:cubicBezTo>
                  <a:pt x="3890" y="35506"/>
                  <a:pt x="211" y="38728"/>
                  <a:pt x="62" y="43583"/>
                </a:cubicBezTo>
                <a:cubicBezTo>
                  <a:pt x="-86" y="48438"/>
                  <a:pt x="-325" y="55106"/>
                  <a:pt x="4051" y="58540"/>
                </a:cubicBezTo>
                <a:cubicBezTo>
                  <a:pt x="8427" y="61975"/>
                  <a:pt x="21390" y="66849"/>
                  <a:pt x="26320" y="64190"/>
                </a:cubicBezTo>
                <a:cubicBezTo>
                  <a:pt x="31250" y="61531"/>
                  <a:pt x="26874" y="46131"/>
                  <a:pt x="33632" y="42586"/>
                </a:cubicBezTo>
                <a:cubicBezTo>
                  <a:pt x="40390" y="39041"/>
                  <a:pt x="61607" y="46796"/>
                  <a:pt x="66870" y="42918"/>
                </a:cubicBezTo>
                <a:cubicBezTo>
                  <a:pt x="72133" y="39040"/>
                  <a:pt x="70160" y="26338"/>
                  <a:pt x="65208" y="19319"/>
                </a:cubicBezTo>
                <a:cubicBezTo>
                  <a:pt x="60257" y="12300"/>
                  <a:pt x="45969" y="3408"/>
                  <a:pt x="37161" y="804"/>
                </a:cubicBezTo>
                <a:cubicBezTo>
                  <a:pt x="28353" y="-1799"/>
                  <a:pt x="17491" y="2662"/>
                  <a:pt x="12360" y="36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1855020" y="1616001"/>
            <a:ext cx="5433960" cy="2368697"/>
          </a:xfrm>
          <a:custGeom>
            <a:rect b="b" l="l" r="r" t="t"/>
            <a:pathLst>
              <a:path extrusionOk="0" h="84619" w="194122">
                <a:moveTo>
                  <a:pt x="59091" y="81019"/>
                </a:moveTo>
                <a:cubicBezTo>
                  <a:pt x="72259" y="80657"/>
                  <a:pt x="73486" y="73961"/>
                  <a:pt x="84786" y="74965"/>
                </a:cubicBezTo>
                <a:cubicBezTo>
                  <a:pt x="97005" y="76081"/>
                  <a:pt x="98317" y="84172"/>
                  <a:pt x="109197" y="84172"/>
                </a:cubicBezTo>
                <a:cubicBezTo>
                  <a:pt x="120189" y="84172"/>
                  <a:pt x="121194" y="75942"/>
                  <a:pt x="132688" y="74965"/>
                </a:cubicBezTo>
                <a:cubicBezTo>
                  <a:pt x="145271" y="73933"/>
                  <a:pt x="147810" y="83530"/>
                  <a:pt x="162819" y="84172"/>
                </a:cubicBezTo>
                <a:cubicBezTo>
                  <a:pt x="173170" y="84618"/>
                  <a:pt x="186533" y="80657"/>
                  <a:pt x="189351" y="72733"/>
                </a:cubicBezTo>
                <a:cubicBezTo>
                  <a:pt x="191220" y="67460"/>
                  <a:pt x="186980" y="64475"/>
                  <a:pt x="189128" y="55603"/>
                </a:cubicBezTo>
                <a:cubicBezTo>
                  <a:pt x="190635" y="49521"/>
                  <a:pt x="193062" y="49159"/>
                  <a:pt x="193564" y="43858"/>
                </a:cubicBezTo>
                <a:cubicBezTo>
                  <a:pt x="194122" y="37748"/>
                  <a:pt x="191025" y="36576"/>
                  <a:pt x="190077" y="28932"/>
                </a:cubicBezTo>
                <a:cubicBezTo>
                  <a:pt x="188905" y="19418"/>
                  <a:pt x="193145" y="16656"/>
                  <a:pt x="190718" y="12750"/>
                </a:cubicBezTo>
                <a:cubicBezTo>
                  <a:pt x="190049" y="11718"/>
                  <a:pt x="187789" y="8789"/>
                  <a:pt x="168176" y="8649"/>
                </a:cubicBezTo>
                <a:cubicBezTo>
                  <a:pt x="152943" y="8537"/>
                  <a:pt x="152385" y="10267"/>
                  <a:pt x="145326" y="8956"/>
                </a:cubicBezTo>
                <a:cubicBezTo>
                  <a:pt x="132884" y="6612"/>
                  <a:pt x="132437" y="698"/>
                  <a:pt x="123426" y="363"/>
                </a:cubicBezTo>
                <a:cubicBezTo>
                  <a:pt x="111764" y="0"/>
                  <a:pt x="110229" y="9960"/>
                  <a:pt x="97424" y="11467"/>
                </a:cubicBezTo>
                <a:cubicBezTo>
                  <a:pt x="84702" y="12973"/>
                  <a:pt x="82470" y="3544"/>
                  <a:pt x="66344" y="2874"/>
                </a:cubicBezTo>
                <a:cubicBezTo>
                  <a:pt x="54292" y="2400"/>
                  <a:pt x="53929" y="7617"/>
                  <a:pt x="37776" y="9235"/>
                </a:cubicBezTo>
                <a:cubicBezTo>
                  <a:pt x="19362" y="11048"/>
                  <a:pt x="10546" y="5162"/>
                  <a:pt x="6696" y="10184"/>
                </a:cubicBezTo>
                <a:cubicBezTo>
                  <a:pt x="2930" y="15094"/>
                  <a:pt x="10965" y="21232"/>
                  <a:pt x="9263" y="34595"/>
                </a:cubicBezTo>
                <a:cubicBezTo>
                  <a:pt x="7924" y="44806"/>
                  <a:pt x="2734" y="45532"/>
                  <a:pt x="1116" y="56412"/>
                </a:cubicBezTo>
                <a:cubicBezTo>
                  <a:pt x="0" y="64085"/>
                  <a:pt x="698" y="76807"/>
                  <a:pt x="7338" y="80238"/>
                </a:cubicBezTo>
                <a:cubicBezTo>
                  <a:pt x="13169" y="83279"/>
                  <a:pt x="17354" y="75802"/>
                  <a:pt x="30187" y="74826"/>
                </a:cubicBezTo>
                <a:cubicBezTo>
                  <a:pt x="43411" y="73989"/>
                  <a:pt x="45225" y="81354"/>
                  <a:pt x="59091" y="8101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718500" y="348264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 flipH="1">
            <a:off x="141799" y="4624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5666" y="4171239"/>
            <a:ext cx="817388" cy="1087138"/>
            <a:chOff x="6377563" y="1659325"/>
            <a:chExt cx="1152225" cy="1532475"/>
          </a:xfrm>
        </p:grpSpPr>
        <p:sp>
          <p:nvSpPr>
            <p:cNvPr id="127" name="Google Shape;127;p17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-76198" y="3980752"/>
            <a:ext cx="608258" cy="1193779"/>
            <a:chOff x="7090388" y="1362675"/>
            <a:chExt cx="913575" cy="1793000"/>
          </a:xfrm>
        </p:grpSpPr>
        <p:sp>
          <p:nvSpPr>
            <p:cNvPr id="131" name="Google Shape;131;p17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7"/>
          <p:cNvGrpSpPr/>
          <p:nvPr/>
        </p:nvGrpSpPr>
        <p:grpSpPr>
          <a:xfrm flipH="1" rot="10800000">
            <a:off x="6897063" y="3389527"/>
            <a:ext cx="2454725" cy="2075350"/>
            <a:chOff x="6981538" y="-300875"/>
            <a:chExt cx="2454725" cy="2075350"/>
          </a:xfrm>
        </p:grpSpPr>
        <p:sp>
          <p:nvSpPr>
            <p:cNvPr id="134" name="Google Shape;134;p17"/>
            <p:cNvSpPr/>
            <p:nvPr/>
          </p:nvSpPr>
          <p:spPr>
            <a:xfrm>
              <a:off x="7809863" y="-1852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8065913" y="156475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8284038" y="-54650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8598963" y="-5065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981538" y="-190700"/>
              <a:ext cx="1509950" cy="1449625"/>
            </a:xfrm>
            <a:custGeom>
              <a:rect b="b" l="l" r="r" t="t"/>
              <a:pathLst>
                <a:path extrusionOk="0" h="57985" w="60398">
                  <a:moveTo>
                    <a:pt x="54331" y="0"/>
                  </a:moveTo>
                  <a:cubicBezTo>
                    <a:pt x="54331" y="0"/>
                    <a:pt x="45535" y="11687"/>
                    <a:pt x="35507" y="23820"/>
                  </a:cubicBezTo>
                  <a:cubicBezTo>
                    <a:pt x="25479" y="35935"/>
                    <a:pt x="0" y="44696"/>
                    <a:pt x="10599" y="54742"/>
                  </a:cubicBezTo>
                  <a:cubicBezTo>
                    <a:pt x="12977" y="56996"/>
                    <a:pt x="15775" y="57984"/>
                    <a:pt x="18781" y="57984"/>
                  </a:cubicBezTo>
                  <a:cubicBezTo>
                    <a:pt x="29194" y="57984"/>
                    <a:pt x="42112" y="46129"/>
                    <a:pt x="48800" y="33973"/>
                  </a:cubicBezTo>
                  <a:cubicBezTo>
                    <a:pt x="54920" y="22821"/>
                    <a:pt x="60398" y="7905"/>
                    <a:pt x="60398" y="7905"/>
                  </a:cubicBezTo>
                  <a:lnTo>
                    <a:pt x="54331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7378088" y="-108975"/>
              <a:ext cx="1044700" cy="1217575"/>
            </a:xfrm>
            <a:custGeom>
              <a:rect b="b" l="l" r="r" t="t"/>
              <a:pathLst>
                <a:path extrusionOk="0" h="48703" w="41788">
                  <a:moveTo>
                    <a:pt x="41262" y="1"/>
                  </a:moveTo>
                  <a:cubicBezTo>
                    <a:pt x="41081" y="1"/>
                    <a:pt x="40906" y="105"/>
                    <a:pt x="40824" y="282"/>
                  </a:cubicBezTo>
                  <a:cubicBezTo>
                    <a:pt x="26514" y="37163"/>
                    <a:pt x="607" y="47708"/>
                    <a:pt x="357" y="47815"/>
                  </a:cubicBezTo>
                  <a:cubicBezTo>
                    <a:pt x="125" y="47904"/>
                    <a:pt x="0" y="48154"/>
                    <a:pt x="89" y="48386"/>
                  </a:cubicBezTo>
                  <a:cubicBezTo>
                    <a:pt x="89" y="48404"/>
                    <a:pt x="89" y="48404"/>
                    <a:pt x="89" y="48404"/>
                  </a:cubicBezTo>
                  <a:cubicBezTo>
                    <a:pt x="158" y="48595"/>
                    <a:pt x="330" y="48702"/>
                    <a:pt x="512" y="48702"/>
                  </a:cubicBezTo>
                  <a:cubicBezTo>
                    <a:pt x="567" y="48702"/>
                    <a:pt x="624" y="48692"/>
                    <a:pt x="678" y="48671"/>
                  </a:cubicBezTo>
                  <a:lnTo>
                    <a:pt x="696" y="48671"/>
                  </a:lnTo>
                  <a:cubicBezTo>
                    <a:pt x="946" y="48564"/>
                    <a:pt x="27246" y="37877"/>
                    <a:pt x="41699" y="621"/>
                  </a:cubicBezTo>
                  <a:cubicBezTo>
                    <a:pt x="41788" y="389"/>
                    <a:pt x="41681" y="122"/>
                    <a:pt x="41431" y="32"/>
                  </a:cubicBezTo>
                  <a:cubicBezTo>
                    <a:pt x="41376" y="11"/>
                    <a:pt x="41319" y="1"/>
                    <a:pt x="41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7170663" y="-300875"/>
              <a:ext cx="1180325" cy="921400"/>
            </a:xfrm>
            <a:custGeom>
              <a:rect b="b" l="l" r="r" t="t"/>
              <a:pathLst>
                <a:path extrusionOk="0" h="36856" w="47213">
                  <a:moveTo>
                    <a:pt x="43429" y="0"/>
                  </a:moveTo>
                  <a:cubicBezTo>
                    <a:pt x="31118" y="18467"/>
                    <a:pt x="10635" y="21287"/>
                    <a:pt x="6210" y="24213"/>
                  </a:cubicBezTo>
                  <a:cubicBezTo>
                    <a:pt x="1785" y="27121"/>
                    <a:pt x="0" y="30975"/>
                    <a:pt x="4675" y="35222"/>
                  </a:cubicBezTo>
                  <a:cubicBezTo>
                    <a:pt x="5905" y="36335"/>
                    <a:pt x="7829" y="36856"/>
                    <a:pt x="10161" y="36856"/>
                  </a:cubicBezTo>
                  <a:cubicBezTo>
                    <a:pt x="16723" y="36856"/>
                    <a:pt x="26523" y="32730"/>
                    <a:pt x="33223" y="26068"/>
                  </a:cubicBezTo>
                  <a:cubicBezTo>
                    <a:pt x="43626" y="15702"/>
                    <a:pt x="47212" y="5032"/>
                    <a:pt x="47212" y="5032"/>
                  </a:cubicBezTo>
                  <a:lnTo>
                    <a:pt x="43429" y="0"/>
                  </a:ln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7329013" y="-246175"/>
              <a:ext cx="989400" cy="764525"/>
            </a:xfrm>
            <a:custGeom>
              <a:rect b="b" l="l" r="r" t="t"/>
              <a:pathLst>
                <a:path extrusionOk="0" h="30581" w="39576">
                  <a:moveTo>
                    <a:pt x="39084" y="1"/>
                  </a:moveTo>
                  <a:cubicBezTo>
                    <a:pt x="38910" y="1"/>
                    <a:pt x="38744" y="104"/>
                    <a:pt x="38666" y="275"/>
                  </a:cubicBezTo>
                  <a:cubicBezTo>
                    <a:pt x="28923" y="23309"/>
                    <a:pt x="661" y="29626"/>
                    <a:pt x="429" y="29661"/>
                  </a:cubicBezTo>
                  <a:cubicBezTo>
                    <a:pt x="179" y="29715"/>
                    <a:pt x="1" y="29947"/>
                    <a:pt x="36" y="30197"/>
                  </a:cubicBezTo>
                  <a:cubicBezTo>
                    <a:pt x="83" y="30416"/>
                    <a:pt x="268" y="30581"/>
                    <a:pt x="482" y="30581"/>
                  </a:cubicBezTo>
                  <a:cubicBezTo>
                    <a:pt x="512" y="30581"/>
                    <a:pt x="541" y="30578"/>
                    <a:pt x="572" y="30571"/>
                  </a:cubicBezTo>
                  <a:cubicBezTo>
                    <a:pt x="857" y="30518"/>
                    <a:pt x="29548" y="24112"/>
                    <a:pt x="39451" y="649"/>
                  </a:cubicBezTo>
                  <a:cubicBezTo>
                    <a:pt x="39576" y="435"/>
                    <a:pt x="39486" y="168"/>
                    <a:pt x="39272" y="43"/>
                  </a:cubicBezTo>
                  <a:cubicBezTo>
                    <a:pt x="39211" y="14"/>
                    <a:pt x="39147" y="1"/>
                    <a:pt x="39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2883300" y="2211131"/>
            <a:ext cx="33774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 rot="10800000">
            <a:off x="5114776" y="-394445"/>
            <a:ext cx="5118875" cy="373892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718500" y="347290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255402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2" type="subTitle"/>
          </p:nvPr>
        </p:nvSpPr>
        <p:spPr>
          <a:xfrm>
            <a:off x="2554039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3" type="subTitle"/>
          </p:nvPr>
        </p:nvSpPr>
        <p:spPr>
          <a:xfrm>
            <a:off x="4690974" y="2214950"/>
            <a:ext cx="18990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4" type="subTitle"/>
          </p:nvPr>
        </p:nvSpPr>
        <p:spPr>
          <a:xfrm>
            <a:off x="4819665" y="2538626"/>
            <a:ext cx="1770300" cy="9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18"/>
          <p:cNvSpPr/>
          <p:nvPr/>
        </p:nvSpPr>
        <p:spPr>
          <a:xfrm rot="-7126212">
            <a:off x="-3438667" y="2453900"/>
            <a:ext cx="5119108" cy="3739092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 rot="-5400000">
            <a:off x="-1863306" y="2265115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7184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19"/>
          <p:cNvSpPr/>
          <p:nvPr/>
        </p:nvSpPr>
        <p:spPr>
          <a:xfrm rot="-1213025">
            <a:off x="7174966" y="433548"/>
            <a:ext cx="5459327" cy="5145149"/>
          </a:xfrm>
          <a:custGeom>
            <a:rect b="b" l="l" r="r" t="t"/>
            <a:pathLst>
              <a:path extrusionOk="0" h="166173" w="176320">
                <a:moveTo>
                  <a:pt x="111116" y="1"/>
                </a:moveTo>
                <a:cubicBezTo>
                  <a:pt x="108722" y="1"/>
                  <a:pt x="106376" y="333"/>
                  <a:pt x="104144" y="1200"/>
                </a:cubicBezTo>
                <a:cubicBezTo>
                  <a:pt x="97500" y="3795"/>
                  <a:pt x="99358" y="8213"/>
                  <a:pt x="92238" y="13987"/>
                </a:cubicBezTo>
                <a:cubicBezTo>
                  <a:pt x="82748" y="21690"/>
                  <a:pt x="73414" y="18750"/>
                  <a:pt x="69806" y="24429"/>
                </a:cubicBezTo>
                <a:cubicBezTo>
                  <a:pt x="65222" y="31620"/>
                  <a:pt x="78653" y="38835"/>
                  <a:pt x="74378" y="45991"/>
                </a:cubicBezTo>
                <a:cubicBezTo>
                  <a:pt x="70128" y="53135"/>
                  <a:pt x="54709" y="49456"/>
                  <a:pt x="48411" y="57028"/>
                </a:cubicBezTo>
                <a:cubicBezTo>
                  <a:pt x="42243" y="64422"/>
                  <a:pt x="54150" y="71316"/>
                  <a:pt x="51518" y="83412"/>
                </a:cubicBezTo>
                <a:cubicBezTo>
                  <a:pt x="48589" y="96807"/>
                  <a:pt x="32052" y="97009"/>
                  <a:pt x="18348" y="114214"/>
                </a:cubicBezTo>
                <a:cubicBezTo>
                  <a:pt x="15597" y="117678"/>
                  <a:pt x="0" y="137264"/>
                  <a:pt x="9204" y="151194"/>
                </a:cubicBezTo>
                <a:cubicBezTo>
                  <a:pt x="18800" y="165708"/>
                  <a:pt x="49947" y="165970"/>
                  <a:pt x="73235" y="166161"/>
                </a:cubicBezTo>
                <a:cubicBezTo>
                  <a:pt x="73902" y="166161"/>
                  <a:pt x="74950" y="166172"/>
                  <a:pt x="76319" y="166172"/>
                </a:cubicBezTo>
                <a:cubicBezTo>
                  <a:pt x="81320" y="166161"/>
                  <a:pt x="126325" y="165732"/>
                  <a:pt x="128659" y="154647"/>
                </a:cubicBezTo>
                <a:cubicBezTo>
                  <a:pt x="129885" y="148849"/>
                  <a:pt x="118372" y="145265"/>
                  <a:pt x="119658" y="137919"/>
                </a:cubicBezTo>
                <a:cubicBezTo>
                  <a:pt x="120706" y="131918"/>
                  <a:pt x="128790" y="131942"/>
                  <a:pt x="134279" y="122905"/>
                </a:cubicBezTo>
                <a:cubicBezTo>
                  <a:pt x="138624" y="115785"/>
                  <a:pt x="134826" y="113737"/>
                  <a:pt x="138422" y="107177"/>
                </a:cubicBezTo>
                <a:cubicBezTo>
                  <a:pt x="145328" y="94568"/>
                  <a:pt x="162116" y="97081"/>
                  <a:pt x="166437" y="84293"/>
                </a:cubicBezTo>
                <a:cubicBezTo>
                  <a:pt x="167069" y="82412"/>
                  <a:pt x="167378" y="80971"/>
                  <a:pt x="167307" y="79245"/>
                </a:cubicBezTo>
                <a:cubicBezTo>
                  <a:pt x="166926" y="71065"/>
                  <a:pt x="157567" y="66160"/>
                  <a:pt x="157853" y="52599"/>
                </a:cubicBezTo>
                <a:cubicBezTo>
                  <a:pt x="158246" y="33942"/>
                  <a:pt x="176320" y="24762"/>
                  <a:pt x="169866" y="17380"/>
                </a:cubicBezTo>
                <a:cubicBezTo>
                  <a:pt x="166152" y="13142"/>
                  <a:pt x="160330" y="16344"/>
                  <a:pt x="143566" y="9903"/>
                </a:cubicBezTo>
                <a:cubicBezTo>
                  <a:pt x="134314" y="6343"/>
                  <a:pt x="132505" y="4010"/>
                  <a:pt x="123551" y="1926"/>
                </a:cubicBezTo>
                <a:cubicBezTo>
                  <a:pt x="119493" y="985"/>
                  <a:pt x="115234" y="1"/>
                  <a:pt x="11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421795" y="15026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4421795" y="259355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subTitle"/>
          </p:nvPr>
        </p:nvSpPr>
        <p:spPr>
          <a:xfrm>
            <a:off x="4421795" y="3684500"/>
            <a:ext cx="344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1646905" y="1653580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5" type="subTitle"/>
          </p:nvPr>
        </p:nvSpPr>
        <p:spPr>
          <a:xfrm>
            <a:off x="1646905" y="2710413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1646905" y="3784152"/>
            <a:ext cx="17088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718500" y="347795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3" name="Google Shape;163;p20"/>
          <p:cNvSpPr/>
          <p:nvPr/>
        </p:nvSpPr>
        <p:spPr>
          <a:xfrm flipH="1" rot="10800000">
            <a:off x="-2536724" y="3650250"/>
            <a:ext cx="6718109" cy="2956828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idx="1" type="subTitle"/>
          </p:nvPr>
        </p:nvSpPr>
        <p:spPr>
          <a:xfrm>
            <a:off x="612900" y="1169725"/>
            <a:ext cx="39330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subTitle"/>
          </p:nvPr>
        </p:nvSpPr>
        <p:spPr>
          <a:xfrm>
            <a:off x="4589425" y="1169725"/>
            <a:ext cx="3839700" cy="343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826471" y="531945"/>
            <a:ext cx="7491057" cy="4079610"/>
            <a:chOff x="841175" y="1036025"/>
            <a:chExt cx="5753500" cy="3133100"/>
          </a:xfrm>
        </p:grpSpPr>
        <p:sp>
          <p:nvSpPr>
            <p:cNvPr id="16" name="Google Shape;16;p3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1890000" y="2445890"/>
            <a:ext cx="5364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931500" y="1884600"/>
            <a:ext cx="1281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586825" y="0"/>
            <a:ext cx="6039251" cy="1257950"/>
          </a:xfrm>
          <a:custGeom>
            <a:rect b="b" l="l" r="r" t="t"/>
            <a:pathLst>
              <a:path extrusionOk="0" h="14086" w="67625">
                <a:moveTo>
                  <a:pt x="0" y="0"/>
                </a:moveTo>
                <a:cubicBezTo>
                  <a:pt x="402" y="4113"/>
                  <a:pt x="2448" y="8075"/>
                  <a:pt x="5668" y="10680"/>
                </a:cubicBezTo>
                <a:cubicBezTo>
                  <a:pt x="8424" y="12907"/>
                  <a:pt x="11971" y="14085"/>
                  <a:pt x="15507" y="14085"/>
                </a:cubicBezTo>
                <a:cubicBezTo>
                  <a:pt x="17301" y="14085"/>
                  <a:pt x="19092" y="13782"/>
                  <a:pt x="20776" y="13158"/>
                </a:cubicBezTo>
                <a:cubicBezTo>
                  <a:pt x="24326" y="11848"/>
                  <a:pt x="27347" y="9253"/>
                  <a:pt x="31004" y="8278"/>
                </a:cubicBezTo>
                <a:cubicBezTo>
                  <a:pt x="32201" y="7958"/>
                  <a:pt x="33406" y="7822"/>
                  <a:pt x="34617" y="7822"/>
                </a:cubicBezTo>
                <a:cubicBezTo>
                  <a:pt x="41471" y="7822"/>
                  <a:pt x="48519" y="12169"/>
                  <a:pt x="55292" y="12169"/>
                </a:cubicBezTo>
                <a:cubicBezTo>
                  <a:pt x="56756" y="12169"/>
                  <a:pt x="58207" y="11966"/>
                  <a:pt x="59641" y="11472"/>
                </a:cubicBezTo>
                <a:cubicBezTo>
                  <a:pt x="64328" y="9852"/>
                  <a:pt x="67624" y="4931"/>
                  <a:pt x="67477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-152400" y="0"/>
            <a:ext cx="2499379" cy="4426045"/>
          </a:xfrm>
          <a:custGeom>
            <a:rect b="b" l="l" r="r" t="t"/>
            <a:pathLst>
              <a:path extrusionOk="0" h="49561" w="27987">
                <a:moveTo>
                  <a:pt x="0" y="0"/>
                </a:moveTo>
                <a:lnTo>
                  <a:pt x="0" y="47737"/>
                </a:lnTo>
                <a:cubicBezTo>
                  <a:pt x="1387" y="48842"/>
                  <a:pt x="3097" y="49560"/>
                  <a:pt x="4802" y="49560"/>
                </a:cubicBezTo>
                <a:cubicBezTo>
                  <a:pt x="5401" y="49560"/>
                  <a:pt x="5998" y="49472"/>
                  <a:pt x="6582" y="49280"/>
                </a:cubicBezTo>
                <a:cubicBezTo>
                  <a:pt x="10792" y="47899"/>
                  <a:pt x="11863" y="42419"/>
                  <a:pt x="11416" y="38011"/>
                </a:cubicBezTo>
                <a:cubicBezTo>
                  <a:pt x="10964" y="33609"/>
                  <a:pt x="9791" y="28815"/>
                  <a:pt x="12031" y="24996"/>
                </a:cubicBezTo>
                <a:cubicBezTo>
                  <a:pt x="14468" y="20852"/>
                  <a:pt x="19922" y="19648"/>
                  <a:pt x="23361" y="16286"/>
                </a:cubicBezTo>
                <a:cubicBezTo>
                  <a:pt x="27286" y="12467"/>
                  <a:pt x="27987" y="6013"/>
                  <a:pt x="25646" y="1066"/>
                </a:cubicBezTo>
                <a:cubicBezTo>
                  <a:pt x="25473" y="696"/>
                  <a:pt x="25285" y="340"/>
                  <a:pt x="25082" y="0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4629151" y="-8276"/>
            <a:ext cx="4094287" cy="1647149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207250" y="-8283"/>
            <a:ext cx="4516156" cy="1816868"/>
          </a:xfrm>
          <a:custGeom>
            <a:rect b="b" l="l" r="r" t="t"/>
            <a:pathLst>
              <a:path extrusionOk="0" h="28076" w="69788">
                <a:moveTo>
                  <a:pt x="18496" y="0"/>
                </a:moveTo>
                <a:cubicBezTo>
                  <a:pt x="8589" y="0"/>
                  <a:pt x="1180" y="39"/>
                  <a:pt x="1138" y="157"/>
                </a:cubicBezTo>
                <a:cubicBezTo>
                  <a:pt x="0" y="3397"/>
                  <a:pt x="899" y="7856"/>
                  <a:pt x="2742" y="10755"/>
                </a:cubicBezTo>
                <a:cubicBezTo>
                  <a:pt x="3910" y="12599"/>
                  <a:pt x="5495" y="14280"/>
                  <a:pt x="7536" y="15062"/>
                </a:cubicBezTo>
                <a:cubicBezTo>
                  <a:pt x="8882" y="15580"/>
                  <a:pt x="10340" y="15676"/>
                  <a:pt x="11762" y="15930"/>
                </a:cubicBezTo>
                <a:cubicBezTo>
                  <a:pt x="13895" y="16311"/>
                  <a:pt x="15956" y="17047"/>
                  <a:pt x="17846" y="18099"/>
                </a:cubicBezTo>
                <a:cubicBezTo>
                  <a:pt x="22162" y="20511"/>
                  <a:pt x="25473" y="24518"/>
                  <a:pt x="29957" y="26610"/>
                </a:cubicBezTo>
                <a:cubicBezTo>
                  <a:pt x="32070" y="27600"/>
                  <a:pt x="34390" y="28076"/>
                  <a:pt x="36717" y="28076"/>
                </a:cubicBezTo>
                <a:cubicBezTo>
                  <a:pt x="41252" y="28076"/>
                  <a:pt x="45814" y="26268"/>
                  <a:pt x="48915" y="22938"/>
                </a:cubicBezTo>
                <a:cubicBezTo>
                  <a:pt x="51109" y="20587"/>
                  <a:pt x="52714" y="17510"/>
                  <a:pt x="55603" y="16108"/>
                </a:cubicBezTo>
                <a:cubicBezTo>
                  <a:pt x="57320" y="15270"/>
                  <a:pt x="59295" y="15143"/>
                  <a:pt x="61123" y="14579"/>
                </a:cubicBezTo>
                <a:cubicBezTo>
                  <a:pt x="64013" y="13675"/>
                  <a:pt x="66527" y="11619"/>
                  <a:pt x="67974" y="8958"/>
                </a:cubicBezTo>
                <a:cubicBezTo>
                  <a:pt x="69422" y="6307"/>
                  <a:pt x="69787" y="3077"/>
                  <a:pt x="68970" y="162"/>
                </a:cubicBezTo>
                <a:cubicBezTo>
                  <a:pt x="68970" y="162"/>
                  <a:pt x="38594" y="0"/>
                  <a:pt x="184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7561274" y="2136"/>
            <a:ext cx="1582738" cy="1405167"/>
          </a:xfrm>
          <a:custGeom>
            <a:rect b="b" l="l" r="r" t="t"/>
            <a:pathLst>
              <a:path extrusionOk="0" h="21714" w="24458">
                <a:moveTo>
                  <a:pt x="16881" y="1"/>
                </a:moveTo>
                <a:cubicBezTo>
                  <a:pt x="16545" y="1377"/>
                  <a:pt x="15845" y="2621"/>
                  <a:pt x="14697" y="3454"/>
                </a:cubicBezTo>
                <a:cubicBezTo>
                  <a:pt x="12747" y="4866"/>
                  <a:pt x="10136" y="4724"/>
                  <a:pt x="7734" y="4861"/>
                </a:cubicBezTo>
                <a:cubicBezTo>
                  <a:pt x="5678" y="4983"/>
                  <a:pt x="3509" y="5414"/>
                  <a:pt x="2001" y="6816"/>
                </a:cubicBezTo>
                <a:cubicBezTo>
                  <a:pt x="498" y="8223"/>
                  <a:pt x="0" y="10853"/>
                  <a:pt x="1452" y="12326"/>
                </a:cubicBezTo>
                <a:cubicBezTo>
                  <a:pt x="3357" y="14276"/>
                  <a:pt x="7155" y="13118"/>
                  <a:pt x="8918" y="15195"/>
                </a:cubicBezTo>
                <a:cubicBezTo>
                  <a:pt x="9852" y="16292"/>
                  <a:pt x="9842" y="17902"/>
                  <a:pt x="10502" y="19182"/>
                </a:cubicBezTo>
                <a:cubicBezTo>
                  <a:pt x="11359" y="20851"/>
                  <a:pt x="13302" y="21713"/>
                  <a:pt x="15204" y="21713"/>
                </a:cubicBezTo>
                <a:cubicBezTo>
                  <a:pt x="15524" y="21713"/>
                  <a:pt x="15842" y="21689"/>
                  <a:pt x="16154" y="21640"/>
                </a:cubicBezTo>
                <a:cubicBezTo>
                  <a:pt x="18739" y="21239"/>
                  <a:pt x="20689" y="19542"/>
                  <a:pt x="22614" y="17917"/>
                </a:cubicBezTo>
                <a:cubicBezTo>
                  <a:pt x="23173" y="17450"/>
                  <a:pt x="23818" y="17013"/>
                  <a:pt x="24457" y="16577"/>
                </a:cubicBezTo>
                <a:lnTo>
                  <a:pt x="2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6178825" y="1739225"/>
            <a:ext cx="22464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179" name="Google Shape;179;p23"/>
          <p:cNvSpPr txBox="1"/>
          <p:nvPr>
            <p:ph idx="2" type="subTitle"/>
          </p:nvPr>
        </p:nvSpPr>
        <p:spPr>
          <a:xfrm>
            <a:off x="6178825" y="2177450"/>
            <a:ext cx="2246400" cy="13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3" type="subTitle"/>
          </p:nvPr>
        </p:nvSpPr>
        <p:spPr>
          <a:xfrm>
            <a:off x="6493575" y="3624475"/>
            <a:ext cx="19317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23"/>
          <p:cNvSpPr txBox="1"/>
          <p:nvPr>
            <p:ph idx="4" type="subTitle"/>
          </p:nvPr>
        </p:nvSpPr>
        <p:spPr>
          <a:xfrm>
            <a:off x="6493575" y="4005475"/>
            <a:ext cx="1962900" cy="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3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184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4" name="Google Shape;184;p24"/>
          <p:cNvSpPr/>
          <p:nvPr/>
        </p:nvSpPr>
        <p:spPr>
          <a:xfrm>
            <a:off x="2524035" y="3756232"/>
            <a:ext cx="6908208" cy="1700729"/>
          </a:xfrm>
          <a:custGeom>
            <a:rect b="b" l="l" r="r" t="t"/>
            <a:pathLst>
              <a:path extrusionOk="0" h="21887" w="88903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7844296" y="3435620"/>
            <a:ext cx="1149179" cy="1102012"/>
          </a:xfrm>
          <a:custGeom>
            <a:rect b="b" l="l" r="r" t="t"/>
            <a:pathLst>
              <a:path extrusionOk="0" h="14182" w="14789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25"/>
          <p:cNvSpPr/>
          <p:nvPr/>
        </p:nvSpPr>
        <p:spPr>
          <a:xfrm rot="-5033328">
            <a:off x="5726121" y="-1510411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rot="5875358">
            <a:off x="-2005558" y="1369695"/>
            <a:ext cx="5233775" cy="445352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-2042500" y="-2466975"/>
            <a:ext cx="3914100" cy="391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3" name="Google Shape;193;p26"/>
          <p:cNvSpPr/>
          <p:nvPr/>
        </p:nvSpPr>
        <p:spPr>
          <a:xfrm>
            <a:off x="2496700" y="884775"/>
            <a:ext cx="4187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6"/>
          <p:cNvGrpSpPr/>
          <p:nvPr/>
        </p:nvGrpSpPr>
        <p:grpSpPr>
          <a:xfrm>
            <a:off x="7295033" y="-205427"/>
            <a:ext cx="1715694" cy="934604"/>
            <a:chOff x="841175" y="1036025"/>
            <a:chExt cx="5753500" cy="3133100"/>
          </a:xfrm>
        </p:grpSpPr>
        <p:sp>
          <p:nvSpPr>
            <p:cNvPr id="195" name="Google Shape;195;p26"/>
            <p:cNvSpPr/>
            <p:nvPr/>
          </p:nvSpPr>
          <p:spPr>
            <a:xfrm>
              <a:off x="841175" y="1036025"/>
              <a:ext cx="5753500" cy="3133100"/>
            </a:xfrm>
            <a:custGeom>
              <a:rect b="b" l="l" r="r" t="t"/>
              <a:pathLst>
                <a:path extrusionOk="0" h="125324" w="23014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751925" y="1176225"/>
              <a:ext cx="712150" cy="591475"/>
            </a:xfrm>
            <a:custGeom>
              <a:rect b="b" l="l" r="r" t="t"/>
              <a:pathLst>
                <a:path extrusionOk="0" h="23659" w="28486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 rot="9129524">
            <a:off x="-257809" y="3284194"/>
            <a:ext cx="3588893" cy="3021822"/>
          </a:xfrm>
          <a:custGeom>
            <a:rect b="b" l="l" r="r" t="t"/>
            <a:pathLst>
              <a:path extrusionOk="0" h="120879" w="143563">
                <a:moveTo>
                  <a:pt x="56570" y="0"/>
                </a:moveTo>
                <a:cubicBezTo>
                  <a:pt x="42205" y="0"/>
                  <a:pt x="27835" y="1346"/>
                  <a:pt x="13721" y="4029"/>
                </a:cubicBezTo>
                <a:cubicBezTo>
                  <a:pt x="10331" y="4671"/>
                  <a:pt x="6816" y="5456"/>
                  <a:pt x="4157" y="7633"/>
                </a:cubicBezTo>
                <a:cubicBezTo>
                  <a:pt x="1499" y="9827"/>
                  <a:pt x="0" y="13842"/>
                  <a:pt x="1713" y="16822"/>
                </a:cubicBezTo>
                <a:cubicBezTo>
                  <a:pt x="2962" y="18998"/>
                  <a:pt x="5139" y="18374"/>
                  <a:pt x="6994" y="20711"/>
                </a:cubicBezTo>
                <a:cubicBezTo>
                  <a:pt x="9457" y="23834"/>
                  <a:pt x="8315" y="28562"/>
                  <a:pt x="7976" y="30025"/>
                </a:cubicBezTo>
                <a:cubicBezTo>
                  <a:pt x="6138" y="37591"/>
                  <a:pt x="232" y="38661"/>
                  <a:pt x="393" y="42158"/>
                </a:cubicBezTo>
                <a:cubicBezTo>
                  <a:pt x="660" y="48992"/>
                  <a:pt x="24195" y="48367"/>
                  <a:pt x="26818" y="57753"/>
                </a:cubicBezTo>
                <a:cubicBezTo>
                  <a:pt x="28870" y="65068"/>
                  <a:pt x="16237" y="71260"/>
                  <a:pt x="18592" y="81590"/>
                </a:cubicBezTo>
                <a:cubicBezTo>
                  <a:pt x="18735" y="82251"/>
                  <a:pt x="20073" y="87728"/>
                  <a:pt x="24659" y="90191"/>
                </a:cubicBezTo>
                <a:cubicBezTo>
                  <a:pt x="26048" y="90940"/>
                  <a:pt x="27437" y="91252"/>
                  <a:pt x="28857" y="91252"/>
                </a:cubicBezTo>
                <a:cubicBezTo>
                  <a:pt x="35935" y="91252"/>
                  <a:pt x="43795" y="83504"/>
                  <a:pt x="56329" y="83504"/>
                </a:cubicBezTo>
                <a:cubicBezTo>
                  <a:pt x="57210" y="83504"/>
                  <a:pt x="58113" y="83543"/>
                  <a:pt x="59041" y="83625"/>
                </a:cubicBezTo>
                <a:cubicBezTo>
                  <a:pt x="61789" y="83856"/>
                  <a:pt x="67428" y="85337"/>
                  <a:pt x="73458" y="88585"/>
                </a:cubicBezTo>
                <a:cubicBezTo>
                  <a:pt x="84592" y="94598"/>
                  <a:pt x="78008" y="112851"/>
                  <a:pt x="86858" y="118507"/>
                </a:cubicBezTo>
                <a:cubicBezTo>
                  <a:pt x="89389" y="120126"/>
                  <a:pt x="92652" y="120878"/>
                  <a:pt x="96330" y="120878"/>
                </a:cubicBezTo>
                <a:cubicBezTo>
                  <a:pt x="112590" y="120878"/>
                  <a:pt x="136954" y="106171"/>
                  <a:pt x="141974" y="86658"/>
                </a:cubicBezTo>
                <a:cubicBezTo>
                  <a:pt x="143562" y="80449"/>
                  <a:pt x="141350" y="71224"/>
                  <a:pt x="136907" y="52757"/>
                </a:cubicBezTo>
                <a:cubicBezTo>
                  <a:pt x="131947" y="32095"/>
                  <a:pt x="130305" y="20586"/>
                  <a:pt x="123436" y="15234"/>
                </a:cubicBezTo>
                <a:cubicBezTo>
                  <a:pt x="112230" y="6526"/>
                  <a:pt x="97742" y="3297"/>
                  <a:pt x="83629" y="1602"/>
                </a:cubicBezTo>
                <a:cubicBezTo>
                  <a:pt x="74654" y="534"/>
                  <a:pt x="65613" y="0"/>
                  <a:pt x="565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925150" y="3529650"/>
            <a:ext cx="723900" cy="52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type="title"/>
          </p:nvPr>
        </p:nvSpPr>
        <p:spPr>
          <a:xfrm>
            <a:off x="611400" y="1659982"/>
            <a:ext cx="3278700" cy="3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632950" y="2290118"/>
            <a:ext cx="3423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6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18400" y="346028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1" type="subTitle"/>
          </p:nvPr>
        </p:nvSpPr>
        <p:spPr>
          <a:xfrm>
            <a:off x="627884" y="1057869"/>
            <a:ext cx="79014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15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5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5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5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5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5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5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5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5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7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 rot="5766672">
            <a:off x="-2016830" y="1916162"/>
            <a:ext cx="5233712" cy="4453469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2" type="subTitle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0" name="Google Shape;210;p29"/>
          <p:cNvSpPr txBox="1"/>
          <p:nvPr>
            <p:ph idx="3" type="subTitle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4" type="subTitle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5" type="subTitle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6" type="subTitle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7" type="subTitle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8" type="subTitle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9"/>
          <p:cNvSpPr/>
          <p:nvPr/>
        </p:nvSpPr>
        <p:spPr>
          <a:xfrm rot="-6776231">
            <a:off x="5379710" y="-1534247"/>
            <a:ext cx="5233928" cy="4453653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" name="Google Shape;219;p30"/>
          <p:cNvSpPr/>
          <p:nvPr/>
        </p:nvSpPr>
        <p:spPr>
          <a:xfrm>
            <a:off x="3354425" y="880700"/>
            <a:ext cx="2404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8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 flipH="1" rot="10800000">
            <a:off x="-2421723" y="-2457095"/>
            <a:ext cx="8278950" cy="6047100"/>
          </a:xfrm>
          <a:custGeom>
            <a:rect b="b" l="l" r="r" t="t"/>
            <a:pathLst>
              <a:path extrusionOk="0" h="241884" w="331158">
                <a:moveTo>
                  <a:pt x="42490" y="16108"/>
                </a:moveTo>
                <a:cubicBezTo>
                  <a:pt x="54238" y="-18372"/>
                  <a:pt x="77669" y="12870"/>
                  <a:pt x="87067" y="16108"/>
                </a:cubicBezTo>
                <a:cubicBezTo>
                  <a:pt x="96465" y="19347"/>
                  <a:pt x="96846" y="27538"/>
                  <a:pt x="98878" y="35539"/>
                </a:cubicBezTo>
                <a:cubicBezTo>
                  <a:pt x="100910" y="43540"/>
                  <a:pt x="92655" y="57510"/>
                  <a:pt x="99259" y="64114"/>
                </a:cubicBezTo>
                <a:cubicBezTo>
                  <a:pt x="105863" y="70718"/>
                  <a:pt x="130120" y="65765"/>
                  <a:pt x="138502" y="75163"/>
                </a:cubicBezTo>
                <a:cubicBezTo>
                  <a:pt x="146884" y="84561"/>
                  <a:pt x="140090" y="112120"/>
                  <a:pt x="149551" y="120502"/>
                </a:cubicBezTo>
                <a:cubicBezTo>
                  <a:pt x="159013" y="128884"/>
                  <a:pt x="185111" y="118851"/>
                  <a:pt x="195271" y="125455"/>
                </a:cubicBezTo>
                <a:cubicBezTo>
                  <a:pt x="205431" y="132059"/>
                  <a:pt x="202129" y="153840"/>
                  <a:pt x="210511" y="160126"/>
                </a:cubicBezTo>
                <a:cubicBezTo>
                  <a:pt x="218893" y="166413"/>
                  <a:pt x="237562" y="155935"/>
                  <a:pt x="245563" y="163174"/>
                </a:cubicBezTo>
                <a:cubicBezTo>
                  <a:pt x="253564" y="170413"/>
                  <a:pt x="249183" y="196131"/>
                  <a:pt x="258517" y="203560"/>
                </a:cubicBezTo>
                <a:cubicBezTo>
                  <a:pt x="267852" y="210990"/>
                  <a:pt x="292934" y="203243"/>
                  <a:pt x="301570" y="207751"/>
                </a:cubicBezTo>
                <a:cubicBezTo>
                  <a:pt x="310206" y="212260"/>
                  <a:pt x="357831" y="228071"/>
                  <a:pt x="310333" y="230611"/>
                </a:cubicBezTo>
                <a:cubicBezTo>
                  <a:pt x="262835" y="233151"/>
                  <a:pt x="61223" y="258742"/>
                  <a:pt x="16582" y="222991"/>
                </a:cubicBezTo>
                <a:cubicBezTo>
                  <a:pt x="-28058" y="187241"/>
                  <a:pt x="30743" y="50589"/>
                  <a:pt x="42490" y="161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22" name="Google Shape;222;p31"/>
          <p:cNvSpPr/>
          <p:nvPr/>
        </p:nvSpPr>
        <p:spPr>
          <a:xfrm flipH="1" rot="-10083919">
            <a:off x="-1271890" y="-873657"/>
            <a:ext cx="2729545" cy="2519141"/>
          </a:xfrm>
          <a:custGeom>
            <a:rect b="b" l="l" r="r" t="t"/>
            <a:pathLst>
              <a:path extrusionOk="0" h="100764" w="109180">
                <a:moveTo>
                  <a:pt x="30061" y="0"/>
                </a:moveTo>
                <a:cubicBezTo>
                  <a:pt x="20906" y="0"/>
                  <a:pt x="8894" y="5612"/>
                  <a:pt x="6298" y="13895"/>
                </a:cubicBezTo>
                <a:cubicBezTo>
                  <a:pt x="0" y="34066"/>
                  <a:pt x="53125" y="58986"/>
                  <a:pt x="46137" y="80035"/>
                </a:cubicBezTo>
                <a:cubicBezTo>
                  <a:pt x="42161" y="91961"/>
                  <a:pt x="20505" y="97778"/>
                  <a:pt x="21635" y="100247"/>
                </a:cubicBezTo>
                <a:cubicBezTo>
                  <a:pt x="21793" y="100619"/>
                  <a:pt x="22390" y="100764"/>
                  <a:pt x="23220" y="100764"/>
                </a:cubicBezTo>
                <a:cubicBezTo>
                  <a:pt x="24258" y="100764"/>
                  <a:pt x="25662" y="100538"/>
                  <a:pt x="27033" y="100247"/>
                </a:cubicBezTo>
                <a:lnTo>
                  <a:pt x="109179" y="100247"/>
                </a:lnTo>
                <a:cubicBezTo>
                  <a:pt x="102065" y="71582"/>
                  <a:pt x="89783" y="59446"/>
                  <a:pt x="79761" y="53671"/>
                </a:cubicBezTo>
                <a:cubicBezTo>
                  <a:pt x="64821" y="45092"/>
                  <a:pt x="51577" y="48796"/>
                  <a:pt x="43940" y="37581"/>
                </a:cubicBezTo>
                <a:cubicBezTo>
                  <a:pt x="34901" y="24336"/>
                  <a:pt x="46116" y="8434"/>
                  <a:pt x="38165" y="2241"/>
                </a:cubicBezTo>
                <a:cubicBezTo>
                  <a:pt x="36184" y="703"/>
                  <a:pt x="33302" y="0"/>
                  <a:pt x="300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 flipH="1" rot="10800000">
            <a:off x="-313100" y="644219"/>
            <a:ext cx="866700" cy="80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718400" y="34846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9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 flipH="1" rot="-5320285">
            <a:off x="-2213136" y="-1585"/>
            <a:ext cx="4443570" cy="1955535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" type="subTitle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29" name="Google Shape;229;p32"/>
          <p:cNvSpPr/>
          <p:nvPr/>
        </p:nvSpPr>
        <p:spPr>
          <a:xfrm flipH="1" rot="-3755545">
            <a:off x="4690071" y="1406385"/>
            <a:ext cx="6474385" cy="2849132"/>
          </a:xfrm>
          <a:custGeom>
            <a:rect b="b" l="l" r="r" t="t"/>
            <a:pathLst>
              <a:path extrusionOk="0" h="140902" w="303027">
                <a:moveTo>
                  <a:pt x="288430" y="1"/>
                </a:moveTo>
                <a:cubicBezTo>
                  <a:pt x="278141" y="1"/>
                  <a:pt x="261395" y="18672"/>
                  <a:pt x="223326" y="38139"/>
                </a:cubicBezTo>
                <a:cubicBezTo>
                  <a:pt x="189569" y="55389"/>
                  <a:pt x="166110" y="67382"/>
                  <a:pt x="137616" y="67382"/>
                </a:cubicBezTo>
                <a:cubicBezTo>
                  <a:pt x="135548" y="67382"/>
                  <a:pt x="133454" y="67319"/>
                  <a:pt x="131327" y="67190"/>
                </a:cubicBezTo>
                <a:cubicBezTo>
                  <a:pt x="98280" y="65181"/>
                  <a:pt x="83764" y="52963"/>
                  <a:pt x="60932" y="52963"/>
                </a:cubicBezTo>
                <a:cubicBezTo>
                  <a:pt x="55211" y="52963"/>
                  <a:pt x="48968" y="53730"/>
                  <a:pt x="41780" y="55617"/>
                </a:cubicBezTo>
                <a:cubicBezTo>
                  <a:pt x="33481" y="57796"/>
                  <a:pt x="7383" y="64642"/>
                  <a:pt x="3239" y="83466"/>
                </a:cubicBezTo>
                <a:cubicBezTo>
                  <a:pt x="1" y="98194"/>
                  <a:pt x="10752" y="117661"/>
                  <a:pt x="23790" y="122030"/>
                </a:cubicBezTo>
                <a:cubicBezTo>
                  <a:pt x="29171" y="123840"/>
                  <a:pt x="34041" y="122757"/>
                  <a:pt x="40994" y="127198"/>
                </a:cubicBezTo>
                <a:cubicBezTo>
                  <a:pt x="45245" y="129912"/>
                  <a:pt x="47888" y="134639"/>
                  <a:pt x="52007" y="137556"/>
                </a:cubicBezTo>
                <a:cubicBezTo>
                  <a:pt x="55417" y="139970"/>
                  <a:pt x="59407" y="140902"/>
                  <a:pt x="63557" y="140902"/>
                </a:cubicBezTo>
                <a:cubicBezTo>
                  <a:pt x="68637" y="140902"/>
                  <a:pt x="73958" y="139505"/>
                  <a:pt x="78749" y="137723"/>
                </a:cubicBezTo>
                <a:cubicBezTo>
                  <a:pt x="91893" y="132817"/>
                  <a:pt x="101525" y="132317"/>
                  <a:pt x="105550" y="131270"/>
                </a:cubicBezTo>
                <a:cubicBezTo>
                  <a:pt x="110694" y="129930"/>
                  <a:pt x="115295" y="129397"/>
                  <a:pt x="119496" y="129397"/>
                </a:cubicBezTo>
                <a:cubicBezTo>
                  <a:pt x="135878" y="129397"/>
                  <a:pt x="146185" y="137503"/>
                  <a:pt x="158993" y="137503"/>
                </a:cubicBezTo>
                <a:cubicBezTo>
                  <a:pt x="161669" y="137503"/>
                  <a:pt x="164454" y="137150"/>
                  <a:pt x="167427" y="136294"/>
                </a:cubicBezTo>
                <a:cubicBezTo>
                  <a:pt x="189251" y="130007"/>
                  <a:pt x="182678" y="107731"/>
                  <a:pt x="208801" y="87871"/>
                </a:cubicBezTo>
                <a:cubicBezTo>
                  <a:pt x="239174" y="64785"/>
                  <a:pt x="265177" y="81871"/>
                  <a:pt x="285382" y="59261"/>
                </a:cubicBezTo>
                <a:cubicBezTo>
                  <a:pt x="302110" y="40556"/>
                  <a:pt x="303027" y="7933"/>
                  <a:pt x="292430" y="1158"/>
                </a:cubicBezTo>
                <a:cubicBezTo>
                  <a:pt x="291197" y="370"/>
                  <a:pt x="289878" y="1"/>
                  <a:pt x="288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-394275" y="-335266"/>
            <a:ext cx="4812353" cy="1390524"/>
          </a:xfrm>
          <a:custGeom>
            <a:rect b="b" l="l" r="r" t="t"/>
            <a:pathLst>
              <a:path extrusionOk="0" h="85729" w="259461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 flipH="1">
            <a:off x="8249902" y="4210039"/>
            <a:ext cx="817388" cy="1087138"/>
            <a:chOff x="6377563" y="1659325"/>
            <a:chExt cx="1152225" cy="1532475"/>
          </a:xfrm>
        </p:grpSpPr>
        <p:sp>
          <p:nvSpPr>
            <p:cNvPr id="234" name="Google Shape;234;p33"/>
            <p:cNvSpPr/>
            <p:nvPr/>
          </p:nvSpPr>
          <p:spPr>
            <a:xfrm rot="10800000">
              <a:off x="6377563" y="1659325"/>
              <a:ext cx="1152225" cy="1532475"/>
            </a:xfrm>
            <a:custGeom>
              <a:rect b="b" l="l" r="r" t="t"/>
              <a:pathLst>
                <a:path extrusionOk="0" h="61299" w="46089">
                  <a:moveTo>
                    <a:pt x="41244" y="0"/>
                  </a:moveTo>
                  <a:cubicBezTo>
                    <a:pt x="41241" y="0"/>
                    <a:pt x="41238" y="0"/>
                    <a:pt x="41235" y="0"/>
                  </a:cubicBezTo>
                  <a:cubicBezTo>
                    <a:pt x="41021" y="0"/>
                    <a:pt x="17183" y="1499"/>
                    <a:pt x="17183" y="1517"/>
                  </a:cubicBezTo>
                  <a:cubicBezTo>
                    <a:pt x="14899" y="2677"/>
                    <a:pt x="12705" y="3979"/>
                    <a:pt x="10581" y="5407"/>
                  </a:cubicBezTo>
                  <a:cubicBezTo>
                    <a:pt x="8601" y="6852"/>
                    <a:pt x="6906" y="8636"/>
                    <a:pt x="5568" y="10688"/>
                  </a:cubicBezTo>
                  <a:cubicBezTo>
                    <a:pt x="4711" y="11866"/>
                    <a:pt x="4247" y="13275"/>
                    <a:pt x="4229" y="14721"/>
                  </a:cubicBezTo>
                  <a:cubicBezTo>
                    <a:pt x="4372" y="18093"/>
                    <a:pt x="6442" y="20662"/>
                    <a:pt x="5800" y="23963"/>
                  </a:cubicBezTo>
                  <a:cubicBezTo>
                    <a:pt x="5068" y="27692"/>
                    <a:pt x="268" y="29780"/>
                    <a:pt x="90" y="33580"/>
                  </a:cubicBezTo>
                  <a:cubicBezTo>
                    <a:pt x="1" y="35507"/>
                    <a:pt x="1178" y="37274"/>
                    <a:pt x="2570" y="38612"/>
                  </a:cubicBezTo>
                  <a:cubicBezTo>
                    <a:pt x="4051" y="39825"/>
                    <a:pt x="5461" y="41146"/>
                    <a:pt x="6781" y="42555"/>
                  </a:cubicBezTo>
                  <a:cubicBezTo>
                    <a:pt x="9886" y="46445"/>
                    <a:pt x="9529" y="52172"/>
                    <a:pt x="12152" y="56419"/>
                  </a:cubicBezTo>
                  <a:cubicBezTo>
                    <a:pt x="12901" y="57793"/>
                    <a:pt x="13954" y="59006"/>
                    <a:pt x="15220" y="59934"/>
                  </a:cubicBezTo>
                  <a:cubicBezTo>
                    <a:pt x="16378" y="60652"/>
                    <a:pt x="17717" y="61298"/>
                    <a:pt x="19058" y="61298"/>
                  </a:cubicBezTo>
                  <a:cubicBezTo>
                    <a:pt x="19350" y="61298"/>
                    <a:pt x="19641" y="61268"/>
                    <a:pt x="19931" y="61201"/>
                  </a:cubicBezTo>
                  <a:cubicBezTo>
                    <a:pt x="21911" y="60737"/>
                    <a:pt x="23160" y="58703"/>
                    <a:pt x="23517" y="56686"/>
                  </a:cubicBezTo>
                  <a:cubicBezTo>
                    <a:pt x="23892" y="54688"/>
                    <a:pt x="23571" y="52618"/>
                    <a:pt x="23607" y="50602"/>
                  </a:cubicBezTo>
                  <a:cubicBezTo>
                    <a:pt x="23589" y="49639"/>
                    <a:pt x="23749" y="48693"/>
                    <a:pt x="24106" y="47819"/>
                  </a:cubicBezTo>
                  <a:cubicBezTo>
                    <a:pt x="24820" y="46445"/>
                    <a:pt x="25997" y="45374"/>
                    <a:pt x="27407" y="44768"/>
                  </a:cubicBezTo>
                  <a:cubicBezTo>
                    <a:pt x="29316" y="43822"/>
                    <a:pt x="31386" y="43304"/>
                    <a:pt x="33349" y="42484"/>
                  </a:cubicBezTo>
                  <a:cubicBezTo>
                    <a:pt x="35365" y="41806"/>
                    <a:pt x="37113" y="40450"/>
                    <a:pt x="38273" y="38665"/>
                  </a:cubicBezTo>
                  <a:cubicBezTo>
                    <a:pt x="39629" y="36274"/>
                    <a:pt x="38773" y="33491"/>
                    <a:pt x="37756" y="31154"/>
                  </a:cubicBezTo>
                  <a:cubicBezTo>
                    <a:pt x="36810" y="29048"/>
                    <a:pt x="35829" y="26657"/>
                    <a:pt x="36703" y="24534"/>
                  </a:cubicBezTo>
                  <a:cubicBezTo>
                    <a:pt x="37203" y="23499"/>
                    <a:pt x="37898" y="22571"/>
                    <a:pt x="38773" y="21822"/>
                  </a:cubicBezTo>
                  <a:cubicBezTo>
                    <a:pt x="39594" y="21019"/>
                    <a:pt x="40414" y="20198"/>
                    <a:pt x="41253" y="19395"/>
                  </a:cubicBezTo>
                  <a:cubicBezTo>
                    <a:pt x="42109" y="18575"/>
                    <a:pt x="42912" y="17700"/>
                    <a:pt x="43644" y="16790"/>
                  </a:cubicBezTo>
                  <a:cubicBezTo>
                    <a:pt x="45036" y="15042"/>
                    <a:pt x="45856" y="12918"/>
                    <a:pt x="45981" y="10688"/>
                  </a:cubicBezTo>
                  <a:cubicBezTo>
                    <a:pt x="46088" y="8725"/>
                    <a:pt x="45678" y="6763"/>
                    <a:pt x="44821" y="4996"/>
                  </a:cubicBezTo>
                  <a:cubicBezTo>
                    <a:pt x="44305" y="3982"/>
                    <a:pt x="42634" y="0"/>
                    <a:pt x="412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 rot="10800000">
              <a:off x="6828538" y="1804900"/>
              <a:ext cx="386325" cy="1382900"/>
            </a:xfrm>
            <a:custGeom>
              <a:rect b="b" l="l" r="r" t="t"/>
              <a:pathLst>
                <a:path extrusionOk="0" h="55316" w="15453">
                  <a:moveTo>
                    <a:pt x="14832" y="0"/>
                  </a:moveTo>
                  <a:cubicBezTo>
                    <a:pt x="14647" y="0"/>
                    <a:pt x="14470" y="91"/>
                    <a:pt x="14364" y="269"/>
                  </a:cubicBezTo>
                  <a:cubicBezTo>
                    <a:pt x="2838" y="18879"/>
                    <a:pt x="1" y="45054"/>
                    <a:pt x="3105" y="54903"/>
                  </a:cubicBezTo>
                  <a:cubicBezTo>
                    <a:pt x="3105" y="54921"/>
                    <a:pt x="3123" y="54938"/>
                    <a:pt x="3123" y="54974"/>
                  </a:cubicBezTo>
                  <a:cubicBezTo>
                    <a:pt x="3204" y="55191"/>
                    <a:pt x="3410" y="55315"/>
                    <a:pt x="3629" y="55315"/>
                  </a:cubicBezTo>
                  <a:cubicBezTo>
                    <a:pt x="3698" y="55315"/>
                    <a:pt x="3768" y="55303"/>
                    <a:pt x="3837" y="55277"/>
                  </a:cubicBezTo>
                  <a:cubicBezTo>
                    <a:pt x="4104" y="55170"/>
                    <a:pt x="4247" y="54867"/>
                    <a:pt x="4140" y="54582"/>
                  </a:cubicBezTo>
                  <a:cubicBezTo>
                    <a:pt x="1071" y="44964"/>
                    <a:pt x="3962" y="19200"/>
                    <a:pt x="15292" y="822"/>
                  </a:cubicBezTo>
                  <a:cubicBezTo>
                    <a:pt x="15452" y="572"/>
                    <a:pt x="15363" y="233"/>
                    <a:pt x="15113" y="72"/>
                  </a:cubicBezTo>
                  <a:cubicBezTo>
                    <a:pt x="15023" y="24"/>
                    <a:pt x="14926" y="0"/>
                    <a:pt x="14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 rot="10800000">
              <a:off x="6762963" y="2294825"/>
              <a:ext cx="343050" cy="275900"/>
            </a:xfrm>
            <a:custGeom>
              <a:rect b="b" l="l" r="r" t="t"/>
              <a:pathLst>
                <a:path extrusionOk="0" h="11036" w="13722">
                  <a:moveTo>
                    <a:pt x="553" y="0"/>
                  </a:moveTo>
                  <a:cubicBezTo>
                    <a:pt x="432" y="0"/>
                    <a:pt x="312" y="41"/>
                    <a:pt x="214" y="119"/>
                  </a:cubicBezTo>
                  <a:cubicBezTo>
                    <a:pt x="0" y="333"/>
                    <a:pt x="0" y="672"/>
                    <a:pt x="196" y="904"/>
                  </a:cubicBezTo>
                  <a:cubicBezTo>
                    <a:pt x="4033" y="4687"/>
                    <a:pt x="8261" y="8059"/>
                    <a:pt x="12811" y="10950"/>
                  </a:cubicBezTo>
                  <a:cubicBezTo>
                    <a:pt x="12829" y="10950"/>
                    <a:pt x="12829" y="10950"/>
                    <a:pt x="12847" y="10968"/>
                  </a:cubicBezTo>
                  <a:cubicBezTo>
                    <a:pt x="12928" y="11014"/>
                    <a:pt x="13016" y="11036"/>
                    <a:pt x="13104" y="11036"/>
                  </a:cubicBezTo>
                  <a:cubicBezTo>
                    <a:pt x="13286" y="11036"/>
                    <a:pt x="13464" y="10940"/>
                    <a:pt x="13561" y="10771"/>
                  </a:cubicBezTo>
                  <a:cubicBezTo>
                    <a:pt x="13721" y="10522"/>
                    <a:pt x="13650" y="10183"/>
                    <a:pt x="13400" y="10022"/>
                  </a:cubicBezTo>
                  <a:cubicBezTo>
                    <a:pt x="8904" y="7185"/>
                    <a:pt x="4746" y="3884"/>
                    <a:pt x="982" y="155"/>
                  </a:cubicBezTo>
                  <a:cubicBezTo>
                    <a:pt x="946" y="119"/>
                    <a:pt x="892" y="84"/>
                    <a:pt x="839" y="84"/>
                  </a:cubicBezTo>
                  <a:cubicBezTo>
                    <a:pt x="750" y="27"/>
                    <a:pt x="651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33"/>
          <p:cNvGrpSpPr/>
          <p:nvPr/>
        </p:nvGrpSpPr>
        <p:grpSpPr>
          <a:xfrm flipH="1">
            <a:off x="8630897" y="4019552"/>
            <a:ext cx="608258" cy="1193779"/>
            <a:chOff x="7090388" y="1362675"/>
            <a:chExt cx="913575" cy="1793000"/>
          </a:xfrm>
        </p:grpSpPr>
        <p:sp>
          <p:nvSpPr>
            <p:cNvPr id="238" name="Google Shape;238;p33"/>
            <p:cNvSpPr/>
            <p:nvPr/>
          </p:nvSpPr>
          <p:spPr>
            <a:xfrm rot="10800000">
              <a:off x="7090388" y="1362675"/>
              <a:ext cx="913575" cy="1793000"/>
            </a:xfrm>
            <a:custGeom>
              <a:rect b="b" l="l" r="r" t="t"/>
              <a:pathLst>
                <a:path extrusionOk="0" h="71720" w="36543">
                  <a:moveTo>
                    <a:pt x="36543" y="1"/>
                  </a:moveTo>
                  <a:lnTo>
                    <a:pt x="27532" y="572"/>
                  </a:lnTo>
                  <a:cubicBezTo>
                    <a:pt x="27532" y="572"/>
                    <a:pt x="14721" y="15827"/>
                    <a:pt x="8619" y="32260"/>
                  </a:cubicBezTo>
                  <a:cubicBezTo>
                    <a:pt x="1" y="55349"/>
                    <a:pt x="10314" y="70782"/>
                    <a:pt x="16755" y="71639"/>
                  </a:cubicBezTo>
                  <a:cubicBezTo>
                    <a:pt x="17165" y="71692"/>
                    <a:pt x="17569" y="71719"/>
                    <a:pt x="17964" y="71719"/>
                  </a:cubicBezTo>
                  <a:cubicBezTo>
                    <a:pt x="23788" y="71719"/>
                    <a:pt x="27796" y="65775"/>
                    <a:pt x="25373" y="49300"/>
                  </a:cubicBezTo>
                  <a:cubicBezTo>
                    <a:pt x="23857" y="38933"/>
                    <a:pt x="25284" y="19592"/>
                    <a:pt x="365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 rot="10800000">
              <a:off x="7260338" y="1480350"/>
              <a:ext cx="487575" cy="1500325"/>
            </a:xfrm>
            <a:custGeom>
              <a:rect b="b" l="l" r="r" t="t"/>
              <a:pathLst>
                <a:path extrusionOk="0" h="60013" w="19503">
                  <a:moveTo>
                    <a:pt x="18890" y="1"/>
                  </a:moveTo>
                  <a:cubicBezTo>
                    <a:pt x="18719" y="1"/>
                    <a:pt x="18554" y="76"/>
                    <a:pt x="18450" y="227"/>
                  </a:cubicBezTo>
                  <a:cubicBezTo>
                    <a:pt x="4319" y="18801"/>
                    <a:pt x="1" y="45512"/>
                    <a:pt x="4140" y="59554"/>
                  </a:cubicBezTo>
                  <a:cubicBezTo>
                    <a:pt x="4140" y="59589"/>
                    <a:pt x="4158" y="59643"/>
                    <a:pt x="4176" y="59679"/>
                  </a:cubicBezTo>
                  <a:cubicBezTo>
                    <a:pt x="4255" y="59889"/>
                    <a:pt x="4450" y="60012"/>
                    <a:pt x="4662" y="60012"/>
                  </a:cubicBezTo>
                  <a:cubicBezTo>
                    <a:pt x="4737" y="60012"/>
                    <a:pt x="4815" y="59997"/>
                    <a:pt x="4890" y="59964"/>
                  </a:cubicBezTo>
                  <a:cubicBezTo>
                    <a:pt x="5157" y="59857"/>
                    <a:pt x="5300" y="59536"/>
                    <a:pt x="5175" y="59250"/>
                  </a:cubicBezTo>
                  <a:cubicBezTo>
                    <a:pt x="1143" y="45440"/>
                    <a:pt x="5389" y="19176"/>
                    <a:pt x="19324" y="869"/>
                  </a:cubicBezTo>
                  <a:cubicBezTo>
                    <a:pt x="19503" y="637"/>
                    <a:pt x="19449" y="280"/>
                    <a:pt x="19217" y="102"/>
                  </a:cubicBezTo>
                  <a:lnTo>
                    <a:pt x="19164" y="66"/>
                  </a:lnTo>
                  <a:cubicBezTo>
                    <a:pt x="19076" y="23"/>
                    <a:pt x="18982" y="1"/>
                    <a:pt x="18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3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4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243" name="Google Shape;243;p34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44" name="Google Shape;244;p34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4"/>
          <p:cNvSpPr txBox="1"/>
          <p:nvPr>
            <p:ph type="title"/>
          </p:nvPr>
        </p:nvSpPr>
        <p:spPr>
          <a:xfrm>
            <a:off x="718350" y="343023"/>
            <a:ext cx="77073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5346675" y="1758400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>
            <p:ph idx="2" type="subTitle"/>
          </p:nvPr>
        </p:nvSpPr>
        <p:spPr>
          <a:xfrm>
            <a:off x="5347856" y="1444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4"/>
          <p:cNvSpPr txBox="1"/>
          <p:nvPr>
            <p:ph idx="3" type="subTitle"/>
          </p:nvPr>
        </p:nvSpPr>
        <p:spPr>
          <a:xfrm>
            <a:off x="5357525" y="3340389"/>
            <a:ext cx="31551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Google Shape;250;p34"/>
          <p:cNvSpPr txBox="1"/>
          <p:nvPr>
            <p:ph idx="4" type="subTitle"/>
          </p:nvPr>
        </p:nvSpPr>
        <p:spPr>
          <a:xfrm>
            <a:off x="5351399" y="3033050"/>
            <a:ext cx="1515600" cy="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ctrTitle"/>
          </p:nvPr>
        </p:nvSpPr>
        <p:spPr>
          <a:xfrm>
            <a:off x="723900" y="1668815"/>
            <a:ext cx="47166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1" type="subTitle"/>
          </p:nvPr>
        </p:nvSpPr>
        <p:spPr>
          <a:xfrm>
            <a:off x="723900" y="3192825"/>
            <a:ext cx="35814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636236">
            <a:off x="-1392045" y="-1087245"/>
            <a:ext cx="4443276" cy="3780872"/>
          </a:xfrm>
          <a:custGeom>
            <a:rect b="b" l="l" r="r" t="t"/>
            <a:pathLst>
              <a:path extrusionOk="0" h="171468" w="201509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718500" y="401362"/>
            <a:ext cx="7707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4" name="Google Shape;34;p7"/>
            <p:cNvSpPr/>
            <p:nvPr/>
          </p:nvSpPr>
          <p:spPr>
            <a:xfrm>
              <a:off x="-1376573" y="-336035"/>
              <a:ext cx="8278950" cy="6047100"/>
            </a:xfrm>
            <a:custGeom>
              <a:rect b="b" l="l" r="r" t="t"/>
              <a:pathLst>
                <a:path extrusionOk="0" h="241884" w="331158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5" name="Google Shape;35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rect b="b" l="l" r="r" t="t"/>
              <a:pathLst>
                <a:path extrusionOk="0" h="100764" w="10918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7"/>
          <p:cNvSpPr txBox="1"/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flipH="1" rot="10800000">
            <a:off x="2573326" y="4078061"/>
            <a:ext cx="2304531" cy="1066296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877851" y="3830332"/>
            <a:ext cx="1929769" cy="131400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 rot="10800000">
            <a:off x="8061771" y="4013211"/>
            <a:ext cx="1082229" cy="1130315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flipH="1" rot="10800000">
            <a:off x="-3974" y="3964620"/>
            <a:ext cx="1128724" cy="1178906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/>
          <p:nvPr/>
        </p:nvSpPr>
        <p:spPr>
          <a:xfrm flipH="1" rot="2285512">
            <a:off x="5414385" y="3797548"/>
            <a:ext cx="433495" cy="1226243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 flipH="1" rot="2285512">
            <a:off x="5538300" y="3860652"/>
            <a:ext cx="137074" cy="1153883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/>
          <p:nvPr/>
        </p:nvSpPr>
        <p:spPr>
          <a:xfrm flipH="1" rot="2903787">
            <a:off x="5633597" y="4007606"/>
            <a:ext cx="433471" cy="1226195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/>
          <p:nvPr/>
        </p:nvSpPr>
        <p:spPr>
          <a:xfrm flipH="1" rot="2903787">
            <a:off x="5753073" y="4065925"/>
            <a:ext cx="137066" cy="1153837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flipH="1" rot="-2777791">
            <a:off x="3671448" y="4007595"/>
            <a:ext cx="433478" cy="1226168"/>
          </a:xfrm>
          <a:custGeom>
            <a:rect b="b" l="l" r="r" t="t"/>
            <a:pathLst>
              <a:path extrusionOk="0" h="21471" w="759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flipH="1" rot="-2777791">
            <a:off x="3844072" y="4070592"/>
            <a:ext cx="137068" cy="1153812"/>
          </a:xfrm>
          <a:custGeom>
            <a:rect b="b" l="l" r="r" t="t"/>
            <a:pathLst>
              <a:path extrusionOk="0" h="20204" w="240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2687597" y="3944207"/>
            <a:ext cx="4064427" cy="1200155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 flipH="1">
            <a:off x="7255073" y="0"/>
            <a:ext cx="1888952" cy="1278717"/>
          </a:xfrm>
          <a:custGeom>
            <a:rect b="b" l="l" r="r" t="t"/>
            <a:pathLst>
              <a:path extrusionOk="0" h="6947" w="10262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/>
          <p:nvPr/>
        </p:nvSpPr>
        <p:spPr>
          <a:xfrm flipH="1" rot="-5400000">
            <a:off x="2386913" y="2399386"/>
            <a:ext cx="5154649" cy="344725"/>
          </a:xfrm>
          <a:custGeom>
            <a:rect b="b" l="l" r="r" t="t"/>
            <a:pathLst>
              <a:path extrusionOk="0" h="13789" w="285774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 flipH="1">
            <a:off x="5125240" y="1193000"/>
            <a:ext cx="4018760" cy="3950507"/>
          </a:xfrm>
          <a:custGeom>
            <a:rect b="b" l="l" r="r" t="t"/>
            <a:pathLst>
              <a:path extrusionOk="0" h="14043" w="14848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/>
          <p:nvPr/>
        </p:nvSpPr>
        <p:spPr>
          <a:xfrm flipH="1">
            <a:off x="4210836" y="3612350"/>
            <a:ext cx="4609314" cy="1531177"/>
          </a:xfrm>
          <a:custGeom>
            <a:rect b="b" l="l" r="r" t="t"/>
            <a:pathLst>
              <a:path extrusionOk="0" h="5967" w="16858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 rot="5400000">
            <a:off x="5787994" y="1787559"/>
            <a:ext cx="3636242" cy="3075770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solidFill>
                  <a:schemeClr val="accen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42899" l="2720" r="-2719" t="42772"/>
          <a:stretch/>
        </p:blipFill>
        <p:spPr>
          <a:xfrm>
            <a:off x="7239000" y="4800025"/>
            <a:ext cx="1905000" cy="2023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r6MGq-d-lkI" TargetMode="External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vrRVR6hYuN10s6C0VyT0Tjjcxc-6vsDRiiP0wDeVt7k/copy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kFOq32DFFqM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596344" y="771884"/>
            <a:ext cx="4608600" cy="25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FORECASTING LETTUCE PRICES IN THE</a:t>
            </a:r>
            <a:r>
              <a:rPr b="0" lang="en" sz="4200">
                <a:solidFill>
                  <a:srgbClr val="43936C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" sz="4200"/>
              <a:t>UK</a:t>
            </a:r>
            <a:endParaRPr sz="4200"/>
          </a:p>
        </p:txBody>
      </p:sp>
      <p:sp>
        <p:nvSpPr>
          <p:cNvPr id="259" name="Google Shape;259;p36"/>
          <p:cNvSpPr txBox="1"/>
          <p:nvPr/>
        </p:nvSpPr>
        <p:spPr>
          <a:xfrm>
            <a:off x="596350" y="3825800"/>
            <a:ext cx="226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Interns Group 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3419675" y="880700"/>
            <a:ext cx="2329800" cy="6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>
            <p:ph idx="1" type="subTitle"/>
          </p:nvPr>
        </p:nvSpPr>
        <p:spPr>
          <a:xfrm>
            <a:off x="5247650" y="1409398"/>
            <a:ext cx="34239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This model best fits time series data while factoring out seasonality.</a:t>
            </a:r>
            <a:endParaRPr b="0" sz="1600"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00"/>
            <a:ext cx="4887651" cy="3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4887650" y="1409400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ontserrat"/>
              <a:buChar char="❖"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5"/>
          <p:cNvSpPr txBox="1"/>
          <p:nvPr/>
        </p:nvSpPr>
        <p:spPr>
          <a:xfrm>
            <a:off x="4887650" y="2576138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ontserrat"/>
              <a:buChar char="❖"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5"/>
          <p:cNvSpPr txBox="1"/>
          <p:nvPr>
            <p:ph idx="1" type="subTitle"/>
          </p:nvPr>
        </p:nvSpPr>
        <p:spPr>
          <a:xfrm>
            <a:off x="5247650" y="2576143"/>
            <a:ext cx="3423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VAR utilises previous monthly lettuce prices and the respective features to predict the future prices. </a:t>
            </a:r>
            <a:endParaRPr b="0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PRICER               APP</a:t>
            </a: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5127625" y="2572875"/>
            <a:ext cx="1279800" cy="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46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350" name="Google Shape;350;p46"/>
            <p:cNvSpPr/>
            <p:nvPr/>
          </p:nvSpPr>
          <p:spPr>
            <a:xfrm>
              <a:off x="-3142275" y="2204675"/>
              <a:ext cx="13789000" cy="7057425"/>
            </a:xfrm>
            <a:custGeom>
              <a:rect b="b" l="l" r="r" t="t"/>
              <a:pathLst>
                <a:path extrusionOk="0" h="282297" w="55156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5805425" y="5691775"/>
              <a:ext cx="3757500" cy="2320150"/>
            </a:xfrm>
            <a:custGeom>
              <a:rect b="b" l="l" r="r" t="t"/>
              <a:pathLst>
                <a:path extrusionOk="0" h="92806" w="15030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-2127800" y="4062600"/>
              <a:ext cx="5379725" cy="3098925"/>
            </a:xfrm>
            <a:custGeom>
              <a:rect b="b" l="l" r="r" t="t"/>
              <a:pathLst>
                <a:path extrusionOk="0" h="123957" w="215189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8449075" y="3427125"/>
              <a:ext cx="1649975" cy="2992600"/>
            </a:xfrm>
            <a:custGeom>
              <a:rect b="b" l="l" r="r" t="t"/>
              <a:pathLst>
                <a:path extrusionOk="0" h="119704" w="65999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8592350" y="3605050"/>
              <a:ext cx="1199350" cy="2599750"/>
            </a:xfrm>
            <a:custGeom>
              <a:rect b="b" l="l" r="r" t="t"/>
              <a:pathLst>
                <a:path extrusionOk="0" h="103990" w="47974">
                  <a:moveTo>
                    <a:pt x="46865" y="1"/>
                  </a:moveTo>
                  <a:lnTo>
                    <a:pt x="44923" y="1295"/>
                  </a:lnTo>
                  <a:lnTo>
                    <a:pt x="40949" y="4160"/>
                  </a:lnTo>
                  <a:lnTo>
                    <a:pt x="36974" y="7488"/>
                  </a:lnTo>
                  <a:lnTo>
                    <a:pt x="32999" y="11370"/>
                  </a:lnTo>
                  <a:lnTo>
                    <a:pt x="29025" y="15715"/>
                  </a:lnTo>
                  <a:lnTo>
                    <a:pt x="25235" y="20614"/>
                  </a:lnTo>
                  <a:lnTo>
                    <a:pt x="21537" y="26067"/>
                  </a:lnTo>
                  <a:lnTo>
                    <a:pt x="18025" y="31891"/>
                  </a:lnTo>
                  <a:lnTo>
                    <a:pt x="14605" y="38361"/>
                  </a:lnTo>
                  <a:lnTo>
                    <a:pt x="11462" y="45386"/>
                  </a:lnTo>
                  <a:lnTo>
                    <a:pt x="8689" y="52873"/>
                  </a:lnTo>
                  <a:lnTo>
                    <a:pt x="6193" y="60823"/>
                  </a:lnTo>
                  <a:lnTo>
                    <a:pt x="4067" y="69327"/>
                  </a:lnTo>
                  <a:lnTo>
                    <a:pt x="2311" y="78386"/>
                  </a:lnTo>
                  <a:lnTo>
                    <a:pt x="1017" y="87906"/>
                  </a:lnTo>
                  <a:lnTo>
                    <a:pt x="185" y="97982"/>
                  </a:lnTo>
                  <a:lnTo>
                    <a:pt x="0" y="103158"/>
                  </a:lnTo>
                  <a:lnTo>
                    <a:pt x="0" y="103528"/>
                  </a:lnTo>
                  <a:lnTo>
                    <a:pt x="370" y="103990"/>
                  </a:lnTo>
                  <a:lnTo>
                    <a:pt x="1017" y="103990"/>
                  </a:lnTo>
                  <a:lnTo>
                    <a:pt x="1387" y="103528"/>
                  </a:lnTo>
                  <a:lnTo>
                    <a:pt x="1479" y="103251"/>
                  </a:lnTo>
                  <a:lnTo>
                    <a:pt x="1664" y="98074"/>
                  </a:lnTo>
                  <a:lnTo>
                    <a:pt x="2496" y="88091"/>
                  </a:lnTo>
                  <a:lnTo>
                    <a:pt x="3790" y="78663"/>
                  </a:lnTo>
                  <a:lnTo>
                    <a:pt x="5454" y="69789"/>
                  </a:lnTo>
                  <a:lnTo>
                    <a:pt x="7580" y="61285"/>
                  </a:lnTo>
                  <a:lnTo>
                    <a:pt x="10076" y="53428"/>
                  </a:lnTo>
                  <a:lnTo>
                    <a:pt x="12849" y="46033"/>
                  </a:lnTo>
                  <a:lnTo>
                    <a:pt x="15899" y="39193"/>
                  </a:lnTo>
                  <a:lnTo>
                    <a:pt x="19134" y="32815"/>
                  </a:lnTo>
                  <a:lnTo>
                    <a:pt x="22739" y="26899"/>
                  </a:lnTo>
                  <a:lnTo>
                    <a:pt x="26344" y="21630"/>
                  </a:lnTo>
                  <a:lnTo>
                    <a:pt x="30134" y="16731"/>
                  </a:lnTo>
                  <a:lnTo>
                    <a:pt x="34016" y="12479"/>
                  </a:lnTo>
                  <a:lnTo>
                    <a:pt x="37898" y="8597"/>
                  </a:lnTo>
                  <a:lnTo>
                    <a:pt x="41873" y="5270"/>
                  </a:lnTo>
                  <a:lnTo>
                    <a:pt x="45755" y="2496"/>
                  </a:lnTo>
                  <a:lnTo>
                    <a:pt x="47604" y="1387"/>
                  </a:lnTo>
                  <a:lnTo>
                    <a:pt x="47881" y="1110"/>
                  </a:lnTo>
                  <a:lnTo>
                    <a:pt x="47974" y="555"/>
                  </a:lnTo>
                  <a:lnTo>
                    <a:pt x="47881" y="278"/>
                  </a:lnTo>
                  <a:lnTo>
                    <a:pt x="47697" y="93"/>
                  </a:lnTo>
                  <a:lnTo>
                    <a:pt x="47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8553050" y="4545575"/>
              <a:ext cx="1714700" cy="1918050"/>
            </a:xfrm>
            <a:custGeom>
              <a:rect b="b" l="l" r="r" t="t"/>
              <a:pathLst>
                <a:path extrusionOk="0" h="76722" w="68588">
                  <a:moveTo>
                    <a:pt x="55739" y="1"/>
                  </a:moveTo>
                  <a:lnTo>
                    <a:pt x="52966" y="370"/>
                  </a:lnTo>
                  <a:lnTo>
                    <a:pt x="48437" y="1572"/>
                  </a:lnTo>
                  <a:lnTo>
                    <a:pt x="42059" y="4715"/>
                  </a:lnTo>
                  <a:lnTo>
                    <a:pt x="35311" y="9059"/>
                  </a:lnTo>
                  <a:lnTo>
                    <a:pt x="28656" y="14698"/>
                  </a:lnTo>
                  <a:lnTo>
                    <a:pt x="22370" y="21168"/>
                  </a:lnTo>
                  <a:lnTo>
                    <a:pt x="16824" y="28378"/>
                  </a:lnTo>
                  <a:lnTo>
                    <a:pt x="14421" y="32261"/>
                  </a:lnTo>
                  <a:lnTo>
                    <a:pt x="12017" y="36513"/>
                  </a:lnTo>
                  <a:lnTo>
                    <a:pt x="7950" y="44647"/>
                  </a:lnTo>
                  <a:lnTo>
                    <a:pt x="4992" y="52042"/>
                  </a:lnTo>
                  <a:lnTo>
                    <a:pt x="2866" y="58604"/>
                  </a:lnTo>
                  <a:lnTo>
                    <a:pt x="833" y="66646"/>
                  </a:lnTo>
                  <a:lnTo>
                    <a:pt x="1" y="72747"/>
                  </a:lnTo>
                  <a:lnTo>
                    <a:pt x="1" y="73302"/>
                  </a:lnTo>
                  <a:lnTo>
                    <a:pt x="6564" y="76722"/>
                  </a:lnTo>
                  <a:lnTo>
                    <a:pt x="7950" y="73487"/>
                  </a:lnTo>
                  <a:lnTo>
                    <a:pt x="11000" y="67478"/>
                  </a:lnTo>
                  <a:lnTo>
                    <a:pt x="14513" y="61932"/>
                  </a:lnTo>
                  <a:lnTo>
                    <a:pt x="18303" y="56848"/>
                  </a:lnTo>
                  <a:lnTo>
                    <a:pt x="22370" y="52134"/>
                  </a:lnTo>
                  <a:lnTo>
                    <a:pt x="26622" y="47790"/>
                  </a:lnTo>
                  <a:lnTo>
                    <a:pt x="33185" y="42059"/>
                  </a:lnTo>
                  <a:lnTo>
                    <a:pt x="41781" y="35588"/>
                  </a:lnTo>
                  <a:lnTo>
                    <a:pt x="49916" y="30504"/>
                  </a:lnTo>
                  <a:lnTo>
                    <a:pt x="56848" y="26345"/>
                  </a:lnTo>
                  <a:lnTo>
                    <a:pt x="62025" y="23109"/>
                  </a:lnTo>
                  <a:lnTo>
                    <a:pt x="63688" y="21908"/>
                  </a:lnTo>
                  <a:lnTo>
                    <a:pt x="65075" y="20614"/>
                  </a:lnTo>
                  <a:lnTo>
                    <a:pt x="67016" y="17933"/>
                  </a:lnTo>
                  <a:lnTo>
                    <a:pt x="68218" y="15068"/>
                  </a:lnTo>
                  <a:lnTo>
                    <a:pt x="68587" y="12202"/>
                  </a:lnTo>
                  <a:lnTo>
                    <a:pt x="68218" y="9337"/>
                  </a:lnTo>
                  <a:lnTo>
                    <a:pt x="67108" y="6656"/>
                  </a:lnTo>
                  <a:lnTo>
                    <a:pt x="65352" y="4160"/>
                  </a:lnTo>
                  <a:lnTo>
                    <a:pt x="62949" y="2034"/>
                  </a:lnTo>
                  <a:lnTo>
                    <a:pt x="61470" y="1202"/>
                  </a:lnTo>
                  <a:lnTo>
                    <a:pt x="60546" y="648"/>
                  </a:lnTo>
                  <a:lnTo>
                    <a:pt x="58235" y="93"/>
                  </a:lnTo>
                  <a:lnTo>
                    <a:pt x="5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8636250" y="4707350"/>
              <a:ext cx="1411975" cy="1615325"/>
            </a:xfrm>
            <a:custGeom>
              <a:rect b="b" l="l" r="r" t="t"/>
              <a:pathLst>
                <a:path extrusionOk="0" h="64613" w="56479">
                  <a:moveTo>
                    <a:pt x="55461" y="0"/>
                  </a:moveTo>
                  <a:lnTo>
                    <a:pt x="55184" y="185"/>
                  </a:lnTo>
                  <a:lnTo>
                    <a:pt x="53982" y="832"/>
                  </a:lnTo>
                  <a:lnTo>
                    <a:pt x="52873" y="1387"/>
                  </a:lnTo>
                  <a:lnTo>
                    <a:pt x="49823" y="3143"/>
                  </a:lnTo>
                  <a:lnTo>
                    <a:pt x="46865" y="4992"/>
                  </a:lnTo>
                  <a:lnTo>
                    <a:pt x="42613" y="7950"/>
                  </a:lnTo>
                  <a:lnTo>
                    <a:pt x="38453" y="11000"/>
                  </a:lnTo>
                  <a:lnTo>
                    <a:pt x="33369" y="14975"/>
                  </a:lnTo>
                  <a:lnTo>
                    <a:pt x="28563" y="19227"/>
                  </a:lnTo>
                  <a:lnTo>
                    <a:pt x="25882" y="21722"/>
                  </a:lnTo>
                  <a:lnTo>
                    <a:pt x="20798" y="26991"/>
                  </a:lnTo>
                  <a:lnTo>
                    <a:pt x="18487" y="29764"/>
                  </a:lnTo>
                  <a:lnTo>
                    <a:pt x="15899" y="32722"/>
                  </a:lnTo>
                  <a:lnTo>
                    <a:pt x="11277" y="39100"/>
                  </a:lnTo>
                  <a:lnTo>
                    <a:pt x="9151" y="42520"/>
                  </a:lnTo>
                  <a:lnTo>
                    <a:pt x="7118" y="46125"/>
                  </a:lnTo>
                  <a:lnTo>
                    <a:pt x="3420" y="53612"/>
                  </a:lnTo>
                  <a:lnTo>
                    <a:pt x="1849" y="57495"/>
                  </a:lnTo>
                  <a:lnTo>
                    <a:pt x="1387" y="59066"/>
                  </a:lnTo>
                  <a:lnTo>
                    <a:pt x="832" y="60545"/>
                  </a:lnTo>
                  <a:lnTo>
                    <a:pt x="185" y="62116"/>
                  </a:lnTo>
                  <a:lnTo>
                    <a:pt x="0" y="63780"/>
                  </a:lnTo>
                  <a:lnTo>
                    <a:pt x="185" y="64242"/>
                  </a:lnTo>
                  <a:lnTo>
                    <a:pt x="555" y="64612"/>
                  </a:lnTo>
                  <a:lnTo>
                    <a:pt x="647" y="64612"/>
                  </a:lnTo>
                  <a:lnTo>
                    <a:pt x="1017" y="64520"/>
                  </a:lnTo>
                  <a:lnTo>
                    <a:pt x="1664" y="63780"/>
                  </a:lnTo>
                  <a:lnTo>
                    <a:pt x="2219" y="62024"/>
                  </a:lnTo>
                  <a:lnTo>
                    <a:pt x="2404" y="61192"/>
                  </a:lnTo>
                  <a:lnTo>
                    <a:pt x="3051" y="59159"/>
                  </a:lnTo>
                  <a:lnTo>
                    <a:pt x="3790" y="57125"/>
                  </a:lnTo>
                  <a:lnTo>
                    <a:pt x="5454" y="53243"/>
                  </a:lnTo>
                  <a:lnTo>
                    <a:pt x="7210" y="49453"/>
                  </a:lnTo>
                  <a:lnTo>
                    <a:pt x="9059" y="45940"/>
                  </a:lnTo>
                  <a:lnTo>
                    <a:pt x="13311" y="39100"/>
                  </a:lnTo>
                  <a:lnTo>
                    <a:pt x="15714" y="35865"/>
                  </a:lnTo>
                  <a:lnTo>
                    <a:pt x="17933" y="32907"/>
                  </a:lnTo>
                  <a:lnTo>
                    <a:pt x="22924" y="27176"/>
                  </a:lnTo>
                  <a:lnTo>
                    <a:pt x="25512" y="24403"/>
                  </a:lnTo>
                  <a:lnTo>
                    <a:pt x="27916" y="22092"/>
                  </a:lnTo>
                  <a:lnTo>
                    <a:pt x="32907" y="17470"/>
                  </a:lnTo>
                  <a:lnTo>
                    <a:pt x="35588" y="15344"/>
                  </a:lnTo>
                  <a:lnTo>
                    <a:pt x="40025" y="11832"/>
                  </a:lnTo>
                  <a:lnTo>
                    <a:pt x="44739" y="8597"/>
                  </a:lnTo>
                  <a:lnTo>
                    <a:pt x="48159" y="6193"/>
                  </a:lnTo>
                  <a:lnTo>
                    <a:pt x="51764" y="4067"/>
                  </a:lnTo>
                  <a:lnTo>
                    <a:pt x="53613" y="2958"/>
                  </a:lnTo>
                  <a:lnTo>
                    <a:pt x="55554" y="1941"/>
                  </a:lnTo>
                  <a:lnTo>
                    <a:pt x="55924" y="1756"/>
                  </a:lnTo>
                  <a:lnTo>
                    <a:pt x="56201" y="1572"/>
                  </a:lnTo>
                  <a:lnTo>
                    <a:pt x="56478" y="925"/>
                  </a:lnTo>
                  <a:lnTo>
                    <a:pt x="56293" y="555"/>
                  </a:lnTo>
                  <a:lnTo>
                    <a:pt x="56201" y="277"/>
                  </a:lnTo>
                  <a:lnTo>
                    <a:pt x="55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-2395875" y="3722900"/>
              <a:ext cx="1619950" cy="1968900"/>
            </a:xfrm>
            <a:custGeom>
              <a:rect b="b" l="l" r="r" t="t"/>
              <a:pathLst>
                <a:path extrusionOk="0" h="78756" w="64798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-2118550" y="3889300"/>
              <a:ext cx="1210925" cy="1640725"/>
            </a:xfrm>
            <a:custGeom>
              <a:rect b="b" l="l" r="r" t="t"/>
              <a:pathLst>
                <a:path extrusionOk="0" h="65629" w="48437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-2386625" y="4654200"/>
              <a:ext cx="1807125" cy="2017400"/>
            </a:xfrm>
            <a:custGeom>
              <a:rect b="b" l="l" r="r" t="t"/>
              <a:pathLst>
                <a:path extrusionOk="0" h="80696" w="72285">
                  <a:moveTo>
                    <a:pt x="10076" y="0"/>
                  </a:moveTo>
                  <a:lnTo>
                    <a:pt x="8320" y="462"/>
                  </a:lnTo>
                  <a:lnTo>
                    <a:pt x="7211" y="832"/>
                  </a:lnTo>
                  <a:lnTo>
                    <a:pt x="5085" y="1849"/>
                  </a:lnTo>
                  <a:lnTo>
                    <a:pt x="3421" y="3328"/>
                  </a:lnTo>
                  <a:lnTo>
                    <a:pt x="2034" y="5084"/>
                  </a:lnTo>
                  <a:lnTo>
                    <a:pt x="925" y="7025"/>
                  </a:lnTo>
                  <a:lnTo>
                    <a:pt x="278" y="9059"/>
                  </a:lnTo>
                  <a:lnTo>
                    <a:pt x="1" y="11370"/>
                  </a:lnTo>
                  <a:lnTo>
                    <a:pt x="186" y="13681"/>
                  </a:lnTo>
                  <a:lnTo>
                    <a:pt x="463" y="14790"/>
                  </a:lnTo>
                  <a:lnTo>
                    <a:pt x="648" y="15437"/>
                  </a:lnTo>
                  <a:lnTo>
                    <a:pt x="925" y="15991"/>
                  </a:lnTo>
                  <a:lnTo>
                    <a:pt x="1757" y="17840"/>
                  </a:lnTo>
                  <a:lnTo>
                    <a:pt x="4253" y="21260"/>
                  </a:lnTo>
                  <a:lnTo>
                    <a:pt x="5362" y="23016"/>
                  </a:lnTo>
                  <a:lnTo>
                    <a:pt x="5917" y="23941"/>
                  </a:lnTo>
                  <a:lnTo>
                    <a:pt x="6656" y="25882"/>
                  </a:lnTo>
                  <a:lnTo>
                    <a:pt x="7026" y="27823"/>
                  </a:lnTo>
                  <a:lnTo>
                    <a:pt x="6841" y="29857"/>
                  </a:lnTo>
                  <a:lnTo>
                    <a:pt x="6471" y="30781"/>
                  </a:lnTo>
                  <a:lnTo>
                    <a:pt x="5824" y="32168"/>
                  </a:lnTo>
                  <a:lnTo>
                    <a:pt x="4160" y="34848"/>
                  </a:lnTo>
                  <a:lnTo>
                    <a:pt x="3606" y="36235"/>
                  </a:lnTo>
                  <a:lnTo>
                    <a:pt x="3051" y="38176"/>
                  </a:lnTo>
                  <a:lnTo>
                    <a:pt x="2866" y="41781"/>
                  </a:lnTo>
                  <a:lnTo>
                    <a:pt x="3513" y="44277"/>
                  </a:lnTo>
                  <a:lnTo>
                    <a:pt x="4345" y="45663"/>
                  </a:lnTo>
                  <a:lnTo>
                    <a:pt x="5547" y="47050"/>
                  </a:lnTo>
                  <a:lnTo>
                    <a:pt x="7118" y="48251"/>
                  </a:lnTo>
                  <a:lnTo>
                    <a:pt x="8043" y="48713"/>
                  </a:lnTo>
                  <a:lnTo>
                    <a:pt x="9059" y="49268"/>
                  </a:lnTo>
                  <a:lnTo>
                    <a:pt x="11370" y="49823"/>
                  </a:lnTo>
                  <a:lnTo>
                    <a:pt x="14975" y="50562"/>
                  </a:lnTo>
                  <a:lnTo>
                    <a:pt x="18488" y="51209"/>
                  </a:lnTo>
                  <a:lnTo>
                    <a:pt x="20614" y="52041"/>
                  </a:lnTo>
                  <a:lnTo>
                    <a:pt x="22555" y="53150"/>
                  </a:lnTo>
                  <a:lnTo>
                    <a:pt x="24034" y="54999"/>
                  </a:lnTo>
                  <a:lnTo>
                    <a:pt x="24588" y="56201"/>
                  </a:lnTo>
                  <a:lnTo>
                    <a:pt x="25235" y="58142"/>
                  </a:lnTo>
                  <a:lnTo>
                    <a:pt x="25883" y="62301"/>
                  </a:lnTo>
                  <a:lnTo>
                    <a:pt x="26160" y="64335"/>
                  </a:lnTo>
                  <a:lnTo>
                    <a:pt x="26714" y="66368"/>
                  </a:lnTo>
                  <a:lnTo>
                    <a:pt x="28286" y="70158"/>
                  </a:lnTo>
                  <a:lnTo>
                    <a:pt x="30597" y="73671"/>
                  </a:lnTo>
                  <a:lnTo>
                    <a:pt x="33370" y="76629"/>
                  </a:lnTo>
                  <a:lnTo>
                    <a:pt x="35034" y="77830"/>
                  </a:lnTo>
                  <a:lnTo>
                    <a:pt x="36235" y="78662"/>
                  </a:lnTo>
                  <a:lnTo>
                    <a:pt x="38823" y="79772"/>
                  </a:lnTo>
                  <a:lnTo>
                    <a:pt x="41412" y="80419"/>
                  </a:lnTo>
                  <a:lnTo>
                    <a:pt x="44185" y="80696"/>
                  </a:lnTo>
                  <a:lnTo>
                    <a:pt x="48344" y="80603"/>
                  </a:lnTo>
                  <a:lnTo>
                    <a:pt x="53613" y="79217"/>
                  </a:lnTo>
                  <a:lnTo>
                    <a:pt x="56201" y="78108"/>
                  </a:lnTo>
                  <a:lnTo>
                    <a:pt x="57588" y="77368"/>
                  </a:lnTo>
                  <a:lnTo>
                    <a:pt x="60361" y="75612"/>
                  </a:lnTo>
                  <a:lnTo>
                    <a:pt x="62949" y="73671"/>
                  </a:lnTo>
                  <a:lnTo>
                    <a:pt x="65260" y="71360"/>
                  </a:lnTo>
                  <a:lnTo>
                    <a:pt x="66277" y="70066"/>
                  </a:lnTo>
                  <a:lnTo>
                    <a:pt x="67386" y="68679"/>
                  </a:lnTo>
                  <a:lnTo>
                    <a:pt x="69142" y="65721"/>
                  </a:lnTo>
                  <a:lnTo>
                    <a:pt x="70529" y="62579"/>
                  </a:lnTo>
                  <a:lnTo>
                    <a:pt x="71545" y="59251"/>
                  </a:lnTo>
                  <a:lnTo>
                    <a:pt x="72192" y="55923"/>
                  </a:lnTo>
                  <a:lnTo>
                    <a:pt x="72285" y="52596"/>
                  </a:lnTo>
                  <a:lnTo>
                    <a:pt x="72100" y="49083"/>
                  </a:lnTo>
                  <a:lnTo>
                    <a:pt x="71360" y="45663"/>
                  </a:lnTo>
                  <a:lnTo>
                    <a:pt x="70898" y="43999"/>
                  </a:lnTo>
                  <a:lnTo>
                    <a:pt x="70251" y="42058"/>
                  </a:lnTo>
                  <a:lnTo>
                    <a:pt x="68218" y="38453"/>
                  </a:lnTo>
                  <a:lnTo>
                    <a:pt x="66924" y="36789"/>
                  </a:lnTo>
                  <a:lnTo>
                    <a:pt x="65814" y="35680"/>
                  </a:lnTo>
                  <a:lnTo>
                    <a:pt x="63134" y="33831"/>
                  </a:lnTo>
                  <a:lnTo>
                    <a:pt x="61840" y="32907"/>
                  </a:lnTo>
                  <a:lnTo>
                    <a:pt x="59067" y="30689"/>
                  </a:lnTo>
                  <a:lnTo>
                    <a:pt x="55277" y="26806"/>
                  </a:lnTo>
                  <a:lnTo>
                    <a:pt x="53336" y="23756"/>
                  </a:lnTo>
                  <a:lnTo>
                    <a:pt x="52781" y="22092"/>
                  </a:lnTo>
                  <a:lnTo>
                    <a:pt x="52226" y="19319"/>
                  </a:lnTo>
                  <a:lnTo>
                    <a:pt x="51487" y="15160"/>
                  </a:lnTo>
                  <a:lnTo>
                    <a:pt x="50563" y="12571"/>
                  </a:lnTo>
                  <a:lnTo>
                    <a:pt x="49916" y="11185"/>
                  </a:lnTo>
                  <a:lnTo>
                    <a:pt x="48899" y="9613"/>
                  </a:lnTo>
                  <a:lnTo>
                    <a:pt x="46126" y="7118"/>
                  </a:lnTo>
                  <a:lnTo>
                    <a:pt x="44369" y="6286"/>
                  </a:lnTo>
                  <a:lnTo>
                    <a:pt x="43168" y="6008"/>
                  </a:lnTo>
                  <a:lnTo>
                    <a:pt x="40857" y="5731"/>
                  </a:lnTo>
                  <a:lnTo>
                    <a:pt x="37160" y="6008"/>
                  </a:lnTo>
                  <a:lnTo>
                    <a:pt x="34756" y="6286"/>
                  </a:lnTo>
                  <a:lnTo>
                    <a:pt x="33000" y="6471"/>
                  </a:lnTo>
                  <a:lnTo>
                    <a:pt x="29857" y="6193"/>
                  </a:lnTo>
                  <a:lnTo>
                    <a:pt x="25605" y="4622"/>
                  </a:lnTo>
                  <a:lnTo>
                    <a:pt x="22555" y="3143"/>
                  </a:lnTo>
                  <a:lnTo>
                    <a:pt x="20891" y="2311"/>
                  </a:lnTo>
                  <a:lnTo>
                    <a:pt x="17378" y="925"/>
                  </a:lnTo>
                  <a:lnTo>
                    <a:pt x="1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-1956800" y="5497650"/>
              <a:ext cx="746450" cy="138700"/>
            </a:xfrm>
            <a:custGeom>
              <a:rect b="b" l="l" r="r" t="t"/>
              <a:pathLst>
                <a:path extrusionOk="0" h="5548" w="29858">
                  <a:moveTo>
                    <a:pt x="13311" y="1"/>
                  </a:moveTo>
                  <a:lnTo>
                    <a:pt x="9521" y="93"/>
                  </a:lnTo>
                  <a:lnTo>
                    <a:pt x="5824" y="648"/>
                  </a:lnTo>
                  <a:lnTo>
                    <a:pt x="2127" y="1665"/>
                  </a:lnTo>
                  <a:lnTo>
                    <a:pt x="370" y="2312"/>
                  </a:lnTo>
                  <a:lnTo>
                    <a:pt x="93" y="2497"/>
                  </a:lnTo>
                  <a:lnTo>
                    <a:pt x="1" y="2959"/>
                  </a:lnTo>
                  <a:lnTo>
                    <a:pt x="93" y="3144"/>
                  </a:lnTo>
                  <a:lnTo>
                    <a:pt x="278" y="3329"/>
                  </a:lnTo>
                  <a:lnTo>
                    <a:pt x="463" y="3513"/>
                  </a:lnTo>
                  <a:lnTo>
                    <a:pt x="648" y="3513"/>
                  </a:lnTo>
                  <a:lnTo>
                    <a:pt x="833" y="3421"/>
                  </a:lnTo>
                  <a:lnTo>
                    <a:pt x="2589" y="2774"/>
                  </a:lnTo>
                  <a:lnTo>
                    <a:pt x="6101" y="1942"/>
                  </a:lnTo>
                  <a:lnTo>
                    <a:pt x="9706" y="1387"/>
                  </a:lnTo>
                  <a:lnTo>
                    <a:pt x="13311" y="1203"/>
                  </a:lnTo>
                  <a:lnTo>
                    <a:pt x="16916" y="1480"/>
                  </a:lnTo>
                  <a:lnTo>
                    <a:pt x="20521" y="2127"/>
                  </a:lnTo>
                  <a:lnTo>
                    <a:pt x="23941" y="3144"/>
                  </a:lnTo>
                  <a:lnTo>
                    <a:pt x="27361" y="4623"/>
                  </a:lnTo>
                  <a:lnTo>
                    <a:pt x="28933" y="5547"/>
                  </a:lnTo>
                  <a:lnTo>
                    <a:pt x="29210" y="5547"/>
                  </a:lnTo>
                  <a:lnTo>
                    <a:pt x="29672" y="5455"/>
                  </a:lnTo>
                  <a:lnTo>
                    <a:pt x="29765" y="5270"/>
                  </a:lnTo>
                  <a:lnTo>
                    <a:pt x="29857" y="4992"/>
                  </a:lnTo>
                  <a:lnTo>
                    <a:pt x="29765" y="4530"/>
                  </a:lnTo>
                  <a:lnTo>
                    <a:pt x="29580" y="4438"/>
                  </a:lnTo>
                  <a:lnTo>
                    <a:pt x="27824" y="3513"/>
                  </a:lnTo>
                  <a:lnTo>
                    <a:pt x="24403" y="1942"/>
                  </a:lnTo>
                  <a:lnTo>
                    <a:pt x="20798" y="925"/>
                  </a:lnTo>
                  <a:lnTo>
                    <a:pt x="17009" y="278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-2081575" y="4839050"/>
              <a:ext cx="1160075" cy="1573750"/>
            </a:xfrm>
            <a:custGeom>
              <a:rect b="b" l="l" r="r" t="t"/>
              <a:pathLst>
                <a:path extrusionOk="0" h="62950" w="46403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-699675" y="-2934725"/>
              <a:ext cx="3491750" cy="9872075"/>
            </a:xfrm>
            <a:custGeom>
              <a:rect b="b" l="l" r="r" t="t"/>
              <a:pathLst>
                <a:path extrusionOk="0" h="394883" w="13967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-551775" y="-2227600"/>
              <a:ext cx="3184400" cy="8372325"/>
            </a:xfrm>
            <a:custGeom>
              <a:rect b="b" l="l" r="r" t="t"/>
              <a:pathLst>
                <a:path extrusionOk="0" h="334893" w="127376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-551775" y="-2132850"/>
              <a:ext cx="2941750" cy="8067300"/>
            </a:xfrm>
            <a:custGeom>
              <a:rect b="b" l="l" r="r" t="t"/>
              <a:pathLst>
                <a:path extrusionOk="0" h="322692" w="11767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-1046325" y="-1150725"/>
              <a:ext cx="443725" cy="8101950"/>
            </a:xfrm>
            <a:custGeom>
              <a:rect b="b" l="l" r="r" t="t"/>
              <a:pathLst>
                <a:path extrusionOk="0" h="324078" w="17749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869400" y="5379800"/>
              <a:ext cx="353600" cy="480700"/>
            </a:xfrm>
            <a:custGeom>
              <a:rect b="b" l="l" r="r" t="t"/>
              <a:pathLst>
                <a:path extrusionOk="0" h="19228" w="14144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989575" y="-1857850"/>
              <a:ext cx="108625" cy="136375"/>
            </a:xfrm>
            <a:custGeom>
              <a:rect b="b" l="l" r="r" t="t"/>
              <a:pathLst>
                <a:path extrusionOk="0" h="5455" w="4345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645250" y="-1402600"/>
              <a:ext cx="97075" cy="124800"/>
            </a:xfrm>
            <a:custGeom>
              <a:rect b="b" l="l" r="r" t="t"/>
              <a:pathLst>
                <a:path extrusionOk="0" h="4992" w="3883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802375" y="-1809325"/>
              <a:ext cx="642450" cy="441400"/>
            </a:xfrm>
            <a:custGeom>
              <a:rect b="b" l="l" r="r" t="t"/>
              <a:pathLst>
                <a:path extrusionOk="0" h="17656" w="25698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-1013950" y="-3145000"/>
              <a:ext cx="3803700" cy="2195350"/>
            </a:xfrm>
            <a:custGeom>
              <a:rect b="b" l="l" r="r" t="t"/>
              <a:pathLst>
                <a:path extrusionOk="0" h="87814" w="152148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1800675" y="-2960125"/>
              <a:ext cx="508425" cy="332775"/>
            </a:xfrm>
            <a:custGeom>
              <a:rect b="b" l="l" r="r" t="t"/>
              <a:pathLst>
                <a:path extrusionOk="0" h="13311" w="20337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1803000" y="-2962450"/>
              <a:ext cx="506100" cy="291200"/>
            </a:xfrm>
            <a:custGeom>
              <a:rect b="b" l="l" r="r" t="t"/>
              <a:pathLst>
                <a:path extrusionOk="0" h="11648" w="20244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-976975" y="16275"/>
              <a:ext cx="150225" cy="1026050"/>
            </a:xfrm>
            <a:custGeom>
              <a:rect b="b" l="l" r="r" t="t"/>
              <a:pathLst>
                <a:path extrusionOk="0" h="41042" w="6009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-974675" y="39375"/>
              <a:ext cx="106325" cy="1005250"/>
            </a:xfrm>
            <a:custGeom>
              <a:rect b="b" l="l" r="r" t="t"/>
              <a:pathLst>
                <a:path extrusionOk="0" h="40210" w="4253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-976975" y="1167075"/>
              <a:ext cx="147900" cy="573125"/>
            </a:xfrm>
            <a:custGeom>
              <a:rect b="b" l="l" r="r" t="t"/>
              <a:pathLst>
                <a:path extrusionOk="0" h="22925" w="5916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-974675" y="1187875"/>
              <a:ext cx="106325" cy="550025"/>
            </a:xfrm>
            <a:custGeom>
              <a:rect b="b" l="l" r="r" t="t"/>
              <a:pathLst>
                <a:path extrusionOk="0" h="22001" w="4253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48400" y="3172925"/>
              <a:ext cx="2045150" cy="2609000"/>
            </a:xfrm>
            <a:custGeom>
              <a:rect b="b" l="l" r="r" t="t"/>
              <a:pathLst>
                <a:path extrusionOk="0" h="104360" w="81806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62900" y="3168300"/>
              <a:ext cx="2193050" cy="2664450"/>
            </a:xfrm>
            <a:custGeom>
              <a:rect b="b" l="l" r="r" t="t"/>
              <a:pathLst>
                <a:path extrusionOk="0" h="106578" w="87722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1259950" y="4182775"/>
              <a:ext cx="610075" cy="959025"/>
            </a:xfrm>
            <a:custGeom>
              <a:rect b="b" l="l" r="r" t="t"/>
              <a:pathLst>
                <a:path extrusionOk="0" h="38361" w="24403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69850" y="1372750"/>
              <a:ext cx="496850" cy="2523500"/>
            </a:xfrm>
            <a:custGeom>
              <a:rect b="b" l="l" r="r" t="t"/>
              <a:pathLst>
                <a:path extrusionOk="0" h="100940" w="19874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770025" y="982225"/>
              <a:ext cx="120200" cy="931300"/>
            </a:xfrm>
            <a:custGeom>
              <a:rect b="b" l="l" r="r" t="t"/>
              <a:pathLst>
                <a:path extrusionOk="0" h="37252" w="4808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358700" y="-653875"/>
              <a:ext cx="231100" cy="208000"/>
            </a:xfrm>
            <a:custGeom>
              <a:rect b="b" l="l" r="r" t="t"/>
              <a:pathLst>
                <a:path extrusionOk="0" h="8320" w="9244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361000" y="-993575"/>
              <a:ext cx="1853350" cy="1867200"/>
            </a:xfrm>
            <a:custGeom>
              <a:rect b="b" l="l" r="r" t="t"/>
              <a:pathLst>
                <a:path extrusionOk="0" h="74688" w="74134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1819175" y="-36875"/>
              <a:ext cx="124800" cy="124800"/>
            </a:xfrm>
            <a:custGeom>
              <a:rect b="b" l="l" r="r" t="t"/>
              <a:pathLst>
                <a:path extrusionOk="0" h="4992" w="4992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1320025" y="-11450"/>
              <a:ext cx="134050" cy="136350"/>
            </a:xfrm>
            <a:custGeom>
              <a:rect b="b" l="l" r="r" t="t"/>
              <a:pathLst>
                <a:path extrusionOk="0" h="5454" w="5362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1823800" y="-210200"/>
              <a:ext cx="164100" cy="120200"/>
            </a:xfrm>
            <a:custGeom>
              <a:rect b="b" l="l" r="r" t="t"/>
              <a:pathLst>
                <a:path extrusionOk="0" h="4808" w="6564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1417075" y="476125"/>
              <a:ext cx="117875" cy="106325"/>
            </a:xfrm>
            <a:custGeom>
              <a:rect b="b" l="l" r="r" t="t"/>
              <a:pathLst>
                <a:path extrusionOk="0" h="4253" w="4715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978000" y="3108225"/>
              <a:ext cx="110950" cy="110950"/>
            </a:xfrm>
            <a:custGeom>
              <a:rect b="b" l="l" r="r" t="t"/>
              <a:pathLst>
                <a:path extrusionOk="0" h="4438" w="4438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654500" y="3124400"/>
              <a:ext cx="110925" cy="110950"/>
            </a:xfrm>
            <a:custGeom>
              <a:rect b="b" l="l" r="r" t="t"/>
              <a:pathLst>
                <a:path extrusionOk="0" h="4438" w="4437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6378525" y="7272400"/>
              <a:ext cx="1437375" cy="293525"/>
            </a:xfrm>
            <a:custGeom>
              <a:rect b="b" l="l" r="r" t="t"/>
              <a:pathLst>
                <a:path extrusionOk="0" h="11741" w="57495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6383150" y="6916525"/>
              <a:ext cx="1416575" cy="584675"/>
            </a:xfrm>
            <a:custGeom>
              <a:rect b="b" l="l" r="r" t="t"/>
              <a:pathLst>
                <a:path extrusionOk="0" h="23387" w="56663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6366975" y="7029775"/>
              <a:ext cx="415975" cy="429850"/>
            </a:xfrm>
            <a:custGeom>
              <a:rect b="b" l="l" r="r" t="t"/>
              <a:pathLst>
                <a:path extrusionOk="0" h="17194" w="16639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6965475" y="7015900"/>
              <a:ext cx="152550" cy="198775"/>
            </a:xfrm>
            <a:custGeom>
              <a:rect b="b" l="l" r="r" t="t"/>
              <a:pathLst>
                <a:path extrusionOk="0" h="7951" w="6102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6817600" y="7029775"/>
              <a:ext cx="145600" cy="189500"/>
            </a:xfrm>
            <a:custGeom>
              <a:rect b="b" l="l" r="r" t="t"/>
              <a:pathLst>
                <a:path extrusionOk="0" h="7580" w="5824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7268200" y="6643850"/>
              <a:ext cx="439100" cy="413675"/>
            </a:xfrm>
            <a:custGeom>
              <a:rect b="b" l="l" r="r" t="t"/>
              <a:pathLst>
                <a:path extrusionOk="0" h="16547" w="17564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7945300" y="6070750"/>
              <a:ext cx="790350" cy="764925"/>
            </a:xfrm>
            <a:custGeom>
              <a:rect b="b" l="l" r="r" t="t"/>
              <a:pathLst>
                <a:path extrusionOk="0" h="30597" w="31614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7961475" y="5959825"/>
              <a:ext cx="776475" cy="813450"/>
            </a:xfrm>
            <a:custGeom>
              <a:rect b="b" l="l" r="r" t="t"/>
              <a:pathLst>
                <a:path extrusionOk="0" h="32538" w="31059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8155575" y="6086925"/>
              <a:ext cx="298125" cy="184900"/>
            </a:xfrm>
            <a:custGeom>
              <a:rect b="b" l="l" r="r" t="t"/>
              <a:pathLst>
                <a:path extrusionOk="0" h="7396" w="11925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8257275" y="6142400"/>
              <a:ext cx="258825" cy="184900"/>
            </a:xfrm>
            <a:custGeom>
              <a:rect b="b" l="l" r="r" t="t"/>
              <a:pathLst>
                <a:path extrusionOk="0" h="7396" w="10353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>
              <a:off x="8372800" y="6225575"/>
              <a:ext cx="335100" cy="238050"/>
            </a:xfrm>
            <a:custGeom>
              <a:rect b="b" l="l" r="r" t="t"/>
              <a:pathLst>
                <a:path extrusionOk="0" h="9522" w="13404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>
              <a:off x="7947600" y="5945975"/>
              <a:ext cx="392875" cy="342025"/>
            </a:xfrm>
            <a:custGeom>
              <a:rect b="b" l="l" r="r" t="t"/>
              <a:pathLst>
                <a:path extrusionOk="0" h="13681" w="15715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7150350" y="2137650"/>
              <a:ext cx="1656925" cy="4961475"/>
            </a:xfrm>
            <a:custGeom>
              <a:rect b="b" l="l" r="r" t="t"/>
              <a:pathLst>
                <a:path extrusionOk="0" h="198459" w="66277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8023875" y="2988050"/>
              <a:ext cx="566175" cy="1178575"/>
            </a:xfrm>
            <a:custGeom>
              <a:rect b="b" l="l" r="r" t="t"/>
              <a:pathLst>
                <a:path extrusionOk="0" h="47143" w="22647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8583100" y="254300"/>
              <a:ext cx="919750" cy="2116775"/>
            </a:xfrm>
            <a:custGeom>
              <a:rect b="b" l="l" r="r" t="t"/>
              <a:pathLst>
                <a:path extrusionOk="0" h="84671" w="3679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8497600" y="215000"/>
              <a:ext cx="903575" cy="1356500"/>
            </a:xfrm>
            <a:custGeom>
              <a:rect b="b" l="l" r="r" t="t"/>
              <a:pathLst>
                <a:path extrusionOk="0" h="54260" w="36143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7808950" y="-103900"/>
              <a:ext cx="524600" cy="617025"/>
            </a:xfrm>
            <a:custGeom>
              <a:rect b="b" l="l" r="r" t="t"/>
              <a:pathLst>
                <a:path extrusionOk="0" h="24681" w="20984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7185025" y="219625"/>
              <a:ext cx="1682325" cy="2551225"/>
            </a:xfrm>
            <a:custGeom>
              <a:rect b="b" l="l" r="r" t="t"/>
              <a:pathLst>
                <a:path extrusionOk="0" h="102049" w="67293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7434600" y="101775"/>
              <a:ext cx="295800" cy="281950"/>
            </a:xfrm>
            <a:custGeom>
              <a:rect b="b" l="l" r="r" t="t"/>
              <a:pathLst>
                <a:path extrusionOk="0" h="11278" w="11832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>
              <a:off x="7529350" y="39375"/>
              <a:ext cx="1076875" cy="591600"/>
            </a:xfrm>
            <a:custGeom>
              <a:rect b="b" l="l" r="r" t="t"/>
              <a:pathLst>
                <a:path extrusionOk="0" h="23664" w="43075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7365275" y="-614600"/>
              <a:ext cx="106325" cy="233425"/>
            </a:xfrm>
            <a:custGeom>
              <a:rect b="b" l="l" r="r" t="t"/>
              <a:pathLst>
                <a:path extrusionOk="0" h="9337" w="4253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7448450" y="-1139175"/>
              <a:ext cx="1100000" cy="1178575"/>
            </a:xfrm>
            <a:custGeom>
              <a:rect b="b" l="l" r="r" t="t"/>
              <a:pathLst>
                <a:path extrusionOk="0" h="47143" w="4400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7538575" y="-25325"/>
              <a:ext cx="272725" cy="64725"/>
            </a:xfrm>
            <a:custGeom>
              <a:rect b="b" l="l" r="r" t="t"/>
              <a:pathLst>
                <a:path extrusionOk="0" h="2589" w="10909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7351400" y="-1354075"/>
              <a:ext cx="1354200" cy="1363425"/>
            </a:xfrm>
            <a:custGeom>
              <a:rect b="b" l="l" r="r" t="t"/>
              <a:pathLst>
                <a:path extrusionOk="0" h="54537" w="54168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8573850" y="-1162275"/>
              <a:ext cx="157175" cy="127125"/>
            </a:xfrm>
            <a:custGeom>
              <a:rect b="b" l="l" r="r" t="t"/>
              <a:pathLst>
                <a:path extrusionOk="0" h="5085" w="6287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6138200" y="-346550"/>
              <a:ext cx="843475" cy="2211550"/>
            </a:xfrm>
            <a:custGeom>
              <a:rect b="b" l="l" r="r" t="t"/>
              <a:pathLst>
                <a:path extrusionOk="0" h="88462" w="33739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6387775" y="1060775"/>
              <a:ext cx="256525" cy="434475"/>
            </a:xfrm>
            <a:custGeom>
              <a:rect b="b" l="l" r="r" t="t"/>
              <a:pathLst>
                <a:path extrusionOk="0" h="17379" w="10261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6498700" y="388325"/>
              <a:ext cx="986750" cy="1247900"/>
            </a:xfrm>
            <a:custGeom>
              <a:rect b="b" l="l" r="r" t="t"/>
              <a:pathLst>
                <a:path extrusionOk="0" h="49916" w="3947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6803725" y="-757875"/>
              <a:ext cx="476075" cy="462200"/>
            </a:xfrm>
            <a:custGeom>
              <a:rect b="b" l="l" r="r" t="t"/>
              <a:pathLst>
                <a:path extrusionOk="0" h="18488" w="19043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7233550" y="-785600"/>
              <a:ext cx="122500" cy="325850"/>
            </a:xfrm>
            <a:custGeom>
              <a:rect b="b" l="l" r="r" t="t"/>
              <a:pathLst>
                <a:path extrusionOk="0" h="13034" w="490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6692800" y="-231000"/>
              <a:ext cx="603175" cy="175650"/>
            </a:xfrm>
            <a:custGeom>
              <a:rect b="b" l="l" r="r" t="t"/>
              <a:pathLst>
                <a:path extrusionOk="0" h="7026" w="24127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6228325" y="1950475"/>
              <a:ext cx="311975" cy="129425"/>
            </a:xfrm>
            <a:custGeom>
              <a:rect b="b" l="l" r="r" t="t"/>
              <a:pathLst>
                <a:path extrusionOk="0" h="5177" w="12479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6251425" y="2102975"/>
              <a:ext cx="226500" cy="87850"/>
            </a:xfrm>
            <a:custGeom>
              <a:rect b="b" l="l" r="r" t="t"/>
              <a:pathLst>
                <a:path extrusionOk="0" h="3514" w="906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8821125" y="178025"/>
              <a:ext cx="284250" cy="182600"/>
            </a:xfrm>
            <a:custGeom>
              <a:rect b="b" l="l" r="r" t="t"/>
              <a:pathLst>
                <a:path extrusionOk="0" h="7304" w="1137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8904300" y="80975"/>
              <a:ext cx="214950" cy="124800"/>
            </a:xfrm>
            <a:custGeom>
              <a:rect b="b" l="l" r="r" t="t"/>
              <a:pathLst>
                <a:path extrusionOk="0" h="4992" w="8598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9507450" y="1589975"/>
              <a:ext cx="173325" cy="291200"/>
            </a:xfrm>
            <a:custGeom>
              <a:rect b="b" l="l" r="r" t="t"/>
              <a:pathLst>
                <a:path extrusionOk="0" h="11648" w="6933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9659975" y="1670850"/>
              <a:ext cx="117875" cy="214950"/>
            </a:xfrm>
            <a:custGeom>
              <a:rect b="b" l="l" r="r" t="t"/>
              <a:pathLst>
                <a:path extrusionOk="0" h="8598" w="4715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6949300" y="4617225"/>
              <a:ext cx="108650" cy="318925"/>
            </a:xfrm>
            <a:custGeom>
              <a:rect b="b" l="l" r="r" t="t"/>
              <a:pathLst>
                <a:path extrusionOk="0" h="12757" w="4346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6838375" y="4700400"/>
              <a:ext cx="90150" cy="228800"/>
            </a:xfrm>
            <a:custGeom>
              <a:rect b="b" l="l" r="r" t="t"/>
              <a:pathLst>
                <a:path extrusionOk="0" h="9152" w="3606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3473750" y="-3498575"/>
              <a:ext cx="1834875" cy="1943475"/>
            </a:xfrm>
            <a:custGeom>
              <a:rect b="b" l="l" r="r" t="t"/>
              <a:pathLst>
                <a:path extrusionOk="0" h="77739" w="73395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3473750" y="-2576525"/>
              <a:ext cx="281950" cy="1021425"/>
            </a:xfrm>
            <a:custGeom>
              <a:rect b="b" l="l" r="r" t="t"/>
              <a:pathLst>
                <a:path extrusionOk="0" h="40857" w="11278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496875" y="-3498575"/>
              <a:ext cx="1809425" cy="1046850"/>
            </a:xfrm>
            <a:custGeom>
              <a:rect b="b" l="l" r="r" t="t"/>
              <a:pathLst>
                <a:path extrusionOk="0" h="41874" w="72377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3201075" y="-2255325"/>
              <a:ext cx="489925" cy="441400"/>
            </a:xfrm>
            <a:custGeom>
              <a:rect b="b" l="l" r="r" t="t"/>
              <a:pathLst>
                <a:path extrusionOk="0" h="17656" w="19597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3198750" y="-2255325"/>
              <a:ext cx="492250" cy="434475"/>
            </a:xfrm>
            <a:custGeom>
              <a:rect b="b" l="l" r="r" t="t"/>
              <a:pathLst>
                <a:path extrusionOk="0" h="17379" w="1969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4014500" y="-2377800"/>
              <a:ext cx="208000" cy="268100"/>
            </a:xfrm>
            <a:custGeom>
              <a:rect b="b" l="l" r="r" t="t"/>
              <a:pathLst>
                <a:path extrusionOk="0" h="10724" w="832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4398100" y="-2597325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4779400" y="-2816850"/>
              <a:ext cx="205700" cy="265775"/>
            </a:xfrm>
            <a:custGeom>
              <a:rect b="b" l="l" r="r" t="t"/>
              <a:pathLst>
                <a:path extrusionOk="0" h="10631" w="8228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7845925" y="-2414775"/>
              <a:ext cx="279650" cy="589300"/>
            </a:xfrm>
            <a:custGeom>
              <a:rect b="b" l="l" r="r" t="t"/>
              <a:pathLst>
                <a:path extrusionOk="0" h="23572" w="11186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7076400" y="-3574825"/>
              <a:ext cx="1832550" cy="1936525"/>
            </a:xfrm>
            <a:custGeom>
              <a:rect b="b" l="l" r="r" t="t"/>
              <a:pathLst>
                <a:path extrusionOk="0" h="77461" w="73302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7453075" y="-3114975"/>
              <a:ext cx="1291800" cy="825025"/>
            </a:xfrm>
            <a:custGeom>
              <a:rect b="b" l="l" r="r" t="t"/>
              <a:pathLst>
                <a:path extrusionOk="0" h="33001" w="51672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7453075" y="-2816850"/>
              <a:ext cx="1291800" cy="827300"/>
            </a:xfrm>
            <a:custGeom>
              <a:rect b="b" l="l" r="r" t="t"/>
              <a:pathLst>
                <a:path extrusionOk="0" h="33092" w="51672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7076400" y="-2657400"/>
              <a:ext cx="281950" cy="1019100"/>
            </a:xfrm>
            <a:custGeom>
              <a:rect b="b" l="l" r="r" t="t"/>
              <a:pathLst>
                <a:path extrusionOk="0" h="40764" w="11278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7099525" y="-3574825"/>
              <a:ext cx="1807125" cy="1044525"/>
            </a:xfrm>
            <a:custGeom>
              <a:rect b="b" l="l" r="r" t="t"/>
              <a:pathLst>
                <a:path extrusionOk="0" h="41781" w="72285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7" name="Google Shape;457;p46"/>
          <p:cNvPicPr preferRelativeResize="0"/>
          <p:nvPr/>
        </p:nvPicPr>
        <p:blipFill rotWithShape="1">
          <a:blip r:embed="rId3">
            <a:alphaModFix/>
          </a:blip>
          <a:srcRect b="30180" l="-763" r="47017" t="42282"/>
          <a:stretch/>
        </p:blipFill>
        <p:spPr>
          <a:xfrm rot="-1764980">
            <a:off x="977427" y="1611349"/>
            <a:ext cx="1726145" cy="1425517"/>
          </a:xfrm>
          <a:prstGeom prst="parallelogram">
            <a:avLst>
              <a:gd fmla="val 52987" name="adj"/>
            </a:avLst>
          </a:prstGeom>
          <a:noFill/>
          <a:ln>
            <a:noFill/>
          </a:ln>
        </p:spPr>
      </p:pic>
      <p:sp>
        <p:nvSpPr>
          <p:cNvPr id="458" name="Google Shape;458;p46"/>
          <p:cNvSpPr txBox="1"/>
          <p:nvPr>
            <p:ph idx="4294967295" type="subTitle"/>
          </p:nvPr>
        </p:nvSpPr>
        <p:spPr>
          <a:xfrm>
            <a:off x="4477650" y="2801463"/>
            <a:ext cx="2686500" cy="4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Lettuce Price Predictor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Pricer App Demo</a:t>
            </a:r>
            <a:endParaRPr/>
          </a:p>
        </p:txBody>
      </p:sp>
      <p:sp>
        <p:nvSpPr>
          <p:cNvPr id="464" name="Google Shape;464;p47"/>
          <p:cNvSpPr/>
          <p:nvPr/>
        </p:nvSpPr>
        <p:spPr>
          <a:xfrm>
            <a:off x="2943850" y="880700"/>
            <a:ext cx="3263700" cy="9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47" title="streamlit base app 2022 08 04 08 08 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50" y="1142500"/>
            <a:ext cx="75338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8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52400" y="347825"/>
            <a:ext cx="3202975" cy="468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471" name="Google Shape;471;p48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</a:t>
            </a:r>
            <a:r>
              <a:rPr lang="en"/>
              <a:t>IMPROVEMENTS</a:t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2598225" y="880700"/>
            <a:ext cx="3967200" cy="9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 txBox="1"/>
          <p:nvPr>
            <p:ph idx="1" type="subTitle"/>
          </p:nvPr>
        </p:nvSpPr>
        <p:spPr>
          <a:xfrm>
            <a:off x="3715375" y="1957300"/>
            <a:ext cx="5271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This app can be used to predict prices for other commodities</a:t>
            </a:r>
            <a:endParaRPr b="0" sz="1600"/>
          </a:p>
        </p:txBody>
      </p:sp>
      <p:sp>
        <p:nvSpPr>
          <p:cNvPr id="474" name="Google Shape;474;p48"/>
          <p:cNvSpPr txBox="1"/>
          <p:nvPr/>
        </p:nvSpPr>
        <p:spPr>
          <a:xfrm>
            <a:off x="3355375" y="2063650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ontserrat"/>
              <a:buChar char="❖"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8784000" y="29606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48"/>
          <p:cNvSpPr txBox="1"/>
          <p:nvPr>
            <p:ph idx="1" type="subTitle"/>
          </p:nvPr>
        </p:nvSpPr>
        <p:spPr>
          <a:xfrm>
            <a:off x="3678225" y="2815550"/>
            <a:ext cx="52710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The app could also be useful in sending sales leads for the items it supports</a:t>
            </a:r>
            <a:endParaRPr b="0" sz="1600"/>
          </a:p>
        </p:txBody>
      </p:sp>
      <p:sp>
        <p:nvSpPr>
          <p:cNvPr id="477" name="Google Shape;477;p48"/>
          <p:cNvSpPr txBox="1"/>
          <p:nvPr/>
        </p:nvSpPr>
        <p:spPr>
          <a:xfrm>
            <a:off x="3318225" y="2815550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Montserrat"/>
              <a:buChar char="❖"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/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APPRECIATION</a:t>
            </a:r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2989825" y="880700"/>
            <a:ext cx="3201600" cy="8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9"/>
          <p:cNvSpPr txBox="1"/>
          <p:nvPr/>
        </p:nvSpPr>
        <p:spPr>
          <a:xfrm>
            <a:off x="8784000" y="2960675"/>
            <a:ext cx="3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138" y="1096700"/>
            <a:ext cx="3327725" cy="38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title"/>
          </p:nvPr>
        </p:nvSpPr>
        <p:spPr>
          <a:xfrm>
            <a:off x="102475" y="46400"/>
            <a:ext cx="90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&amp; QUESTIONS</a:t>
            </a:r>
            <a:endParaRPr/>
          </a:p>
        </p:txBody>
      </p:sp>
      <p:sp>
        <p:nvSpPr>
          <p:cNvPr id="491" name="Google Shape;491;p50"/>
          <p:cNvSpPr/>
          <p:nvPr/>
        </p:nvSpPr>
        <p:spPr>
          <a:xfrm>
            <a:off x="2686000" y="539300"/>
            <a:ext cx="3932100" cy="12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0" y="786200"/>
            <a:ext cx="3429000" cy="41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50" y="74450"/>
            <a:ext cx="6485150" cy="46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350" y="226325"/>
            <a:ext cx="5854949" cy="44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7075" y="250475"/>
            <a:ext cx="91440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265" name="Google Shape;265;p37"/>
          <p:cNvSpPr txBox="1"/>
          <p:nvPr>
            <p:ph idx="2" type="title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66" name="Google Shape;266;p37"/>
          <p:cNvSpPr txBox="1"/>
          <p:nvPr>
            <p:ph idx="1" type="subTitle"/>
          </p:nvPr>
        </p:nvSpPr>
        <p:spPr>
          <a:xfrm>
            <a:off x="1850950" y="1942800"/>
            <a:ext cx="213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7" name="Google Shape;267;p37"/>
          <p:cNvSpPr txBox="1"/>
          <p:nvPr>
            <p:ph idx="4" type="title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68" name="Google Shape;268;p37"/>
          <p:cNvSpPr txBox="1"/>
          <p:nvPr>
            <p:ph idx="5" type="subTitle"/>
          </p:nvPr>
        </p:nvSpPr>
        <p:spPr>
          <a:xfrm>
            <a:off x="1850950" y="3695401"/>
            <a:ext cx="2020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/>
          </a:p>
        </p:txBody>
      </p:sp>
      <p:sp>
        <p:nvSpPr>
          <p:cNvPr id="269" name="Google Shape;269;p37"/>
          <p:cNvSpPr txBox="1"/>
          <p:nvPr>
            <p:ph idx="7" type="title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70" name="Google Shape;270;p37"/>
          <p:cNvSpPr txBox="1"/>
          <p:nvPr>
            <p:ph idx="8" type="subTitle"/>
          </p:nvPr>
        </p:nvSpPr>
        <p:spPr>
          <a:xfrm>
            <a:off x="5150150" y="3695400"/>
            <a:ext cx="30006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VALUE</a:t>
            </a:r>
            <a:endParaRPr/>
          </a:p>
        </p:txBody>
      </p:sp>
      <p:sp>
        <p:nvSpPr>
          <p:cNvPr id="271" name="Google Shape;271;p37"/>
          <p:cNvSpPr txBox="1"/>
          <p:nvPr>
            <p:ph idx="13" type="title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2" name="Google Shape;272;p37"/>
          <p:cNvSpPr txBox="1"/>
          <p:nvPr>
            <p:ph idx="14" type="subTitle"/>
          </p:nvPr>
        </p:nvSpPr>
        <p:spPr>
          <a:xfrm>
            <a:off x="4780775" y="1975050"/>
            <a:ext cx="28359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DATA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950" y="866025"/>
            <a:ext cx="4797648" cy="359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>
            <p:ph idx="1" type="subTitle"/>
          </p:nvPr>
        </p:nvSpPr>
        <p:spPr>
          <a:xfrm>
            <a:off x="755075" y="2378950"/>
            <a:ext cx="36552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b="0"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88" y="1105400"/>
            <a:ext cx="5100398" cy="29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525" y="1030450"/>
            <a:ext cx="5152526" cy="322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902369" y="321934"/>
            <a:ext cx="4608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LETTUCE SIGNIFICANCE</a:t>
            </a:r>
            <a:endParaRPr sz="2800"/>
          </a:p>
        </p:txBody>
      </p:sp>
      <p:sp>
        <p:nvSpPr>
          <p:cNvPr id="290" name="Google Shape;290;p40"/>
          <p:cNvSpPr txBox="1"/>
          <p:nvPr>
            <p:ph idx="4294967295" type="subTitle"/>
          </p:nvPr>
        </p:nvSpPr>
        <p:spPr>
          <a:xfrm>
            <a:off x="914825" y="2008075"/>
            <a:ext cx="5271000" cy="22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Lettuce is a major salad </a:t>
            </a:r>
            <a:r>
              <a:rPr lang="en"/>
              <a:t>ingredient</a:t>
            </a:r>
            <a:r>
              <a:rPr lang="en"/>
              <a:t> which is popular  in the U.K.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Lettuce is one of the most versatile and valuable crops to grow in a polytunnel in the UK.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2045225" y="1299350"/>
            <a:ext cx="4567500" cy="9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5336400" y="1257750"/>
            <a:ext cx="3655201" cy="2741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>
            <p:ph idx="1" type="subTitle"/>
          </p:nvPr>
        </p:nvSpPr>
        <p:spPr>
          <a:xfrm>
            <a:off x="1302750" y="2160450"/>
            <a:ext cx="36552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DATA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700" y="1777400"/>
            <a:ext cx="4137099" cy="255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>
            <p:ph type="title"/>
          </p:nvPr>
        </p:nvSpPr>
        <p:spPr>
          <a:xfrm>
            <a:off x="718500" y="357727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2934783" y="3686459"/>
            <a:ext cx="680330" cy="164400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/>
          <p:nvPr/>
        </p:nvSpPr>
        <p:spPr>
          <a:xfrm>
            <a:off x="2925424" y="2228955"/>
            <a:ext cx="680330" cy="164400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 flipH="1">
            <a:off x="5516746" y="2228955"/>
            <a:ext cx="680330" cy="164400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 txBox="1"/>
          <p:nvPr>
            <p:ph idx="4294967295" type="subTitle"/>
          </p:nvPr>
        </p:nvSpPr>
        <p:spPr>
          <a:xfrm>
            <a:off x="1342900" y="1887475"/>
            <a:ext cx="1270200" cy="2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COLUMNS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08" name="Google Shape;308;p42"/>
          <p:cNvSpPr txBox="1"/>
          <p:nvPr>
            <p:ph idx="4294967295" type="subTitle"/>
          </p:nvPr>
        </p:nvSpPr>
        <p:spPr>
          <a:xfrm>
            <a:off x="386750" y="2174200"/>
            <a:ext cx="22236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Date, Shop code, Region, Price, Item</a:t>
            </a:r>
            <a:endParaRPr/>
          </a:p>
        </p:txBody>
      </p:sp>
      <p:sp>
        <p:nvSpPr>
          <p:cNvPr id="309" name="Google Shape;309;p42"/>
          <p:cNvSpPr txBox="1"/>
          <p:nvPr>
            <p:ph idx="4294967295" type="subTitle"/>
          </p:nvPr>
        </p:nvSpPr>
        <p:spPr>
          <a:xfrm>
            <a:off x="6530900" y="1887200"/>
            <a:ext cx="2103300" cy="2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OBSERVATIONS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0" name="Google Shape;310;p42"/>
          <p:cNvSpPr txBox="1"/>
          <p:nvPr>
            <p:ph idx="4294967295" type="subTitle"/>
          </p:nvPr>
        </p:nvSpPr>
        <p:spPr>
          <a:xfrm>
            <a:off x="6533650" y="2249213"/>
            <a:ext cx="2223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Recorded observations for Lettuce</a:t>
            </a:r>
            <a:endParaRPr sz="1500"/>
          </a:p>
        </p:txBody>
      </p:sp>
      <p:sp>
        <p:nvSpPr>
          <p:cNvPr id="311" name="Google Shape;311;p42"/>
          <p:cNvSpPr txBox="1"/>
          <p:nvPr>
            <p:ph idx="4294967295" type="subTitle"/>
          </p:nvPr>
        </p:nvSpPr>
        <p:spPr>
          <a:xfrm>
            <a:off x="1338150" y="3377525"/>
            <a:ext cx="12702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REGIONS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2" name="Google Shape;312;p42"/>
          <p:cNvSpPr/>
          <p:nvPr/>
        </p:nvSpPr>
        <p:spPr>
          <a:xfrm flipH="1">
            <a:off x="5507387" y="3686459"/>
            <a:ext cx="680330" cy="164400"/>
          </a:xfrm>
          <a:custGeom>
            <a:rect b="b" l="l" r="r" t="t"/>
            <a:pathLst>
              <a:path extrusionOk="0" h="3486" w="14426">
                <a:moveTo>
                  <a:pt x="51" y="0"/>
                </a:moveTo>
                <a:lnTo>
                  <a:pt x="1" y="50"/>
                </a:lnTo>
                <a:lnTo>
                  <a:pt x="3431" y="3486"/>
                </a:lnTo>
                <a:lnTo>
                  <a:pt x="14425" y="3486"/>
                </a:lnTo>
                <a:lnTo>
                  <a:pt x="14425" y="3418"/>
                </a:lnTo>
                <a:lnTo>
                  <a:pt x="3462" y="3418"/>
                </a:lnTo>
                <a:lnTo>
                  <a:pt x="51" y="0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 txBox="1"/>
          <p:nvPr>
            <p:ph idx="4294967295" type="subTitle"/>
          </p:nvPr>
        </p:nvSpPr>
        <p:spPr>
          <a:xfrm>
            <a:off x="6470750" y="3471350"/>
            <a:ext cx="22236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1988 to 2019</a:t>
            </a:r>
            <a:endParaRPr/>
          </a:p>
        </p:txBody>
      </p:sp>
      <p:sp>
        <p:nvSpPr>
          <p:cNvPr id="314" name="Google Shape;314;p42"/>
          <p:cNvSpPr txBox="1"/>
          <p:nvPr>
            <p:ph idx="4294967295" type="subTitle"/>
          </p:nvPr>
        </p:nvSpPr>
        <p:spPr>
          <a:xfrm>
            <a:off x="1342900" y="1633475"/>
            <a:ext cx="1270200" cy="2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5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5" name="Google Shape;315;p42"/>
          <p:cNvSpPr txBox="1"/>
          <p:nvPr>
            <p:ph idx="4294967295" type="subTitle"/>
          </p:nvPr>
        </p:nvSpPr>
        <p:spPr>
          <a:xfrm>
            <a:off x="6530900" y="1633200"/>
            <a:ext cx="1270200" cy="2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378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6" name="Google Shape;316;p42"/>
          <p:cNvSpPr txBox="1"/>
          <p:nvPr>
            <p:ph idx="4294967295" type="subTitle"/>
          </p:nvPr>
        </p:nvSpPr>
        <p:spPr>
          <a:xfrm>
            <a:off x="1338150" y="3123525"/>
            <a:ext cx="1270200" cy="2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9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17" name="Google Shape;317;p42"/>
          <p:cNvSpPr txBox="1"/>
          <p:nvPr>
            <p:ph idx="4294967295" type="subTitle"/>
          </p:nvPr>
        </p:nvSpPr>
        <p:spPr>
          <a:xfrm>
            <a:off x="6533650" y="3123525"/>
            <a:ext cx="12702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DATE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718400" y="346331"/>
            <a:ext cx="770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Demo</a:t>
            </a:r>
            <a:endParaRPr/>
          </a:p>
        </p:txBody>
      </p:sp>
      <p:sp>
        <p:nvSpPr>
          <p:cNvPr id="323" name="Google Shape;323;p43"/>
          <p:cNvSpPr/>
          <p:nvPr/>
        </p:nvSpPr>
        <p:spPr>
          <a:xfrm>
            <a:off x="2943850" y="880700"/>
            <a:ext cx="3263700" cy="9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>
            <p:ph idx="1" type="subTitle"/>
          </p:nvPr>
        </p:nvSpPr>
        <p:spPr>
          <a:xfrm>
            <a:off x="1919100" y="3825908"/>
            <a:ext cx="53058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from UK lettuce Price data</a:t>
            </a:r>
            <a:endParaRPr/>
          </a:p>
        </p:txBody>
      </p:sp>
      <p:pic>
        <p:nvPicPr>
          <p:cNvPr descr="Recorded with https://screencast-o-matic.com" id="325" name="Google Shape;325;p43" title="Recording #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100" y="857250"/>
            <a:ext cx="7983475" cy="36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0" r="36012" t="0"/>
          <a:stretch/>
        </p:blipFill>
        <p:spPr>
          <a:xfrm>
            <a:off x="2578100" y="1135050"/>
            <a:ext cx="4105825" cy="30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type="title"/>
          </p:nvPr>
        </p:nvSpPr>
        <p:spPr>
          <a:xfrm>
            <a:off x="718500" y="401362"/>
            <a:ext cx="7707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